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bel" panose="02000506030000020004" pitchFamily="2" charset="0"/>
      <p:regular r:id="rId26"/>
    </p:embeddedFont>
    <p:embeddedFont>
      <p:font typeface="Libre Baskerville" panose="02000000000000000000" pitchFamily="2" charset="0"/>
      <p:regular r:id="rId27"/>
      <p:bold r:id="rId28"/>
      <p:italic r:id="rId29"/>
    </p:embeddedFont>
    <p:embeddedFont>
      <p:font typeface="Roboto" panose="02000000000000000000" pitchFamily="2" charset="0"/>
      <p:regular r:id="rId30"/>
      <p:bold r:id="rId31"/>
      <p:italic r:id="rId32"/>
      <p:boldItalic r:id="rId33"/>
    </p:embeddedFont>
    <p:embeddedFont>
      <p:font typeface="Roboto Condensed Light" panose="02000000000000000000" pitchFamily="2"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38" d="100"/>
          <a:sy n="138"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1168641ee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1168641ee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1168641ee8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1168641ee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1168641ee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1168641ee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26f9814c7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126f9814c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1168641ee8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1168641ee8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of these discussion questions stands out,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966b42add8_4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966b42add8_4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any of these quotes stand out, which one to talk about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d1dea690e4_7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d1dea690e4_7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1168641ee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1168641e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101fa427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101fa427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1168641ee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1168641ee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a1f552b24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a1f552b24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01fa427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01fa427e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101fa427e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1101fa427e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1168641ee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11168641ee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Hannah turning to dementia research by saving lives instead of memories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a1f552b24_0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8a1f552b24_0_1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a1f552b24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a1f552b24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a1f552b2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a1f552b2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a1f552b24_0_1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8a1f552b24_0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168641ee8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1168641ee8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1dea690e4_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d1dea690e4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d1dea690e4_7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d1dea690e4_7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1" name="Google Shape;11;p2"/>
          <p:cNvSpPr txBox="1">
            <a:spLocks noGrp="1"/>
          </p:cNvSpPr>
          <p:nvPr>
            <p:ph type="ctrTitle"/>
          </p:nvPr>
        </p:nvSpPr>
        <p:spPr>
          <a:xfrm>
            <a:off x="4228725" y="1288138"/>
            <a:ext cx="4200900" cy="18507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5562775" y="3062763"/>
            <a:ext cx="28671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59" name="Google Shape;59;p1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txBox="1">
            <a:spLocks noGrp="1"/>
          </p:cNvSpPr>
          <p:nvPr>
            <p:ph type="body" idx="1"/>
          </p:nvPr>
        </p:nvSpPr>
        <p:spPr>
          <a:xfrm>
            <a:off x="714150" y="3285213"/>
            <a:ext cx="7715700" cy="36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700"/>
            </a:lvl1pPr>
            <a:lvl2pPr marL="914400" lvl="1" indent="-342900" algn="ctr" rtl="0">
              <a:spcBef>
                <a:spcPts val="0"/>
              </a:spcBef>
              <a:spcAft>
                <a:spcPts val="0"/>
              </a:spcAft>
              <a:buSzPts val="1800"/>
              <a:buChar char="○"/>
              <a:defRPr/>
            </a:lvl2pPr>
            <a:lvl3pPr marL="1371600" lvl="2" indent="-342900" algn="ctr" rtl="0">
              <a:spcBef>
                <a:spcPts val="1600"/>
              </a:spcBef>
              <a:spcAft>
                <a:spcPts val="0"/>
              </a:spcAft>
              <a:buSzPts val="1800"/>
              <a:buChar char="■"/>
              <a:defRPr/>
            </a:lvl3pPr>
            <a:lvl4pPr marL="1828800" lvl="3" indent="-342900" algn="ctr" rtl="0">
              <a:spcBef>
                <a:spcPts val="1600"/>
              </a:spcBef>
              <a:spcAft>
                <a:spcPts val="0"/>
              </a:spcAft>
              <a:buSzPts val="1800"/>
              <a:buChar char="●"/>
              <a:defRPr/>
            </a:lvl4pPr>
            <a:lvl5pPr marL="2286000" lvl="4" indent="-342900" algn="ctr" rtl="0">
              <a:spcBef>
                <a:spcPts val="1600"/>
              </a:spcBef>
              <a:spcAft>
                <a:spcPts val="0"/>
              </a:spcAft>
              <a:buSzPts val="1800"/>
              <a:buChar char="○"/>
              <a:defRPr/>
            </a:lvl5pPr>
            <a:lvl6pPr marL="2743200" lvl="5" indent="-342900" algn="ctr" rtl="0">
              <a:spcBef>
                <a:spcPts val="1600"/>
              </a:spcBef>
              <a:spcAft>
                <a:spcPts val="0"/>
              </a:spcAft>
              <a:buSzPts val="1800"/>
              <a:buChar char="■"/>
              <a:defRPr/>
            </a:lvl6pPr>
            <a:lvl7pPr marL="3200400" lvl="6" indent="-342900" algn="ctr" rtl="0">
              <a:spcBef>
                <a:spcPts val="1600"/>
              </a:spcBef>
              <a:spcAft>
                <a:spcPts val="0"/>
              </a:spcAft>
              <a:buSzPts val="1800"/>
              <a:buChar char="●"/>
              <a:defRPr/>
            </a:lvl7pPr>
            <a:lvl8pPr marL="3657600" lvl="7" indent="-342900" algn="ctr" rtl="0">
              <a:spcBef>
                <a:spcPts val="1600"/>
              </a:spcBef>
              <a:spcAft>
                <a:spcPts val="0"/>
              </a:spcAft>
              <a:buSzPts val="1800"/>
              <a:buChar char="○"/>
              <a:defRPr/>
            </a:lvl8pPr>
            <a:lvl9pPr marL="4114800" lvl="8" indent="-342900" algn="ctr" rtl="0">
              <a:spcBef>
                <a:spcPts val="1600"/>
              </a:spcBef>
              <a:spcAft>
                <a:spcPts val="1600"/>
              </a:spcAft>
              <a:buSzPts val="1800"/>
              <a:buChar char="■"/>
              <a:defRPr/>
            </a:lvl9pPr>
          </a:lstStyle>
          <a:p>
            <a:endParaRPr/>
          </a:p>
        </p:txBody>
      </p:sp>
      <p:sp>
        <p:nvSpPr>
          <p:cNvPr id="61" name="Google Shape;61;p11"/>
          <p:cNvSpPr txBox="1">
            <a:spLocks noGrp="1"/>
          </p:cNvSpPr>
          <p:nvPr>
            <p:ph type="title" hasCustomPrompt="1"/>
          </p:nvPr>
        </p:nvSpPr>
        <p:spPr>
          <a:xfrm>
            <a:off x="714150" y="1646788"/>
            <a:ext cx="7715700" cy="1645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96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5563410" y="758425"/>
            <a:ext cx="3227225" cy="3330400"/>
          </a:xfrm>
          <a:prstGeom prst="rect">
            <a:avLst/>
          </a:prstGeom>
          <a:noFill/>
          <a:ln>
            <a:noFill/>
          </a:ln>
        </p:spPr>
      </p:pic>
      <p:sp>
        <p:nvSpPr>
          <p:cNvPr id="65" name="Google Shape;65;p13"/>
          <p:cNvSpPr txBox="1">
            <a:spLocks noGrp="1"/>
          </p:cNvSpPr>
          <p:nvPr>
            <p:ph type="title"/>
          </p:nvPr>
        </p:nvSpPr>
        <p:spPr>
          <a:xfrm>
            <a:off x="714120" y="2110294"/>
            <a:ext cx="306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6" name="Google Shape;66;p13"/>
          <p:cNvSpPr txBox="1">
            <a:spLocks noGrp="1"/>
          </p:cNvSpPr>
          <p:nvPr>
            <p:ph type="title" idx="2"/>
          </p:nvPr>
        </p:nvSpPr>
        <p:spPr>
          <a:xfrm>
            <a:off x="714125" y="570900"/>
            <a:ext cx="5384400" cy="761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7" name="Google Shape;67;p13"/>
          <p:cNvSpPr txBox="1">
            <a:spLocks noGrp="1"/>
          </p:cNvSpPr>
          <p:nvPr>
            <p:ph type="subTitle" idx="1"/>
          </p:nvPr>
        </p:nvSpPr>
        <p:spPr>
          <a:xfrm>
            <a:off x="714125" y="2178149"/>
            <a:ext cx="2650200" cy="901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68" name="Google Shape;68;p1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4 columns">
  <p:cSld name="SECTION_HEADER_1_2">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72" name="Google Shape;72;p1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a:spLocks noGrp="1"/>
          </p:cNvSpPr>
          <p:nvPr>
            <p:ph type="title"/>
          </p:nvPr>
        </p:nvSpPr>
        <p:spPr>
          <a:xfrm>
            <a:off x="714125" y="544231"/>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4" name="Google Shape;74;p14"/>
          <p:cNvSpPr txBox="1">
            <a:spLocks noGrp="1"/>
          </p:cNvSpPr>
          <p:nvPr>
            <p:ph type="subTitle" idx="1"/>
          </p:nvPr>
        </p:nvSpPr>
        <p:spPr>
          <a:xfrm>
            <a:off x="3685926" y="182146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75" name="Google Shape;75;p14"/>
          <p:cNvSpPr txBox="1">
            <a:spLocks noGrp="1"/>
          </p:cNvSpPr>
          <p:nvPr>
            <p:ph type="title" idx="2"/>
          </p:nvPr>
        </p:nvSpPr>
        <p:spPr>
          <a:xfrm>
            <a:off x="3739626" y="1329681"/>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76" name="Google Shape;76;p14"/>
          <p:cNvSpPr txBox="1">
            <a:spLocks noGrp="1"/>
          </p:cNvSpPr>
          <p:nvPr>
            <p:ph type="subTitle" idx="3"/>
          </p:nvPr>
        </p:nvSpPr>
        <p:spPr>
          <a:xfrm>
            <a:off x="3685926"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77" name="Google Shape;77;p14"/>
          <p:cNvSpPr txBox="1">
            <a:spLocks noGrp="1"/>
          </p:cNvSpPr>
          <p:nvPr>
            <p:ph type="title" idx="4"/>
          </p:nvPr>
        </p:nvSpPr>
        <p:spPr>
          <a:xfrm>
            <a:off x="3739626" y="3257056"/>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78" name="Google Shape;78;p14"/>
          <p:cNvSpPr txBox="1">
            <a:spLocks noGrp="1"/>
          </p:cNvSpPr>
          <p:nvPr>
            <p:ph type="subTitle" idx="5"/>
          </p:nvPr>
        </p:nvSpPr>
        <p:spPr>
          <a:xfrm>
            <a:off x="6132949" y="182146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79" name="Google Shape;79;p14"/>
          <p:cNvSpPr txBox="1">
            <a:spLocks noGrp="1"/>
          </p:cNvSpPr>
          <p:nvPr>
            <p:ph type="title" idx="6"/>
          </p:nvPr>
        </p:nvSpPr>
        <p:spPr>
          <a:xfrm>
            <a:off x="6186649" y="1329681"/>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80" name="Google Shape;80;p14"/>
          <p:cNvSpPr txBox="1">
            <a:spLocks noGrp="1"/>
          </p:cNvSpPr>
          <p:nvPr>
            <p:ph type="subTitle" idx="7"/>
          </p:nvPr>
        </p:nvSpPr>
        <p:spPr>
          <a:xfrm>
            <a:off x="6132949"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81" name="Google Shape;81;p14"/>
          <p:cNvSpPr txBox="1">
            <a:spLocks noGrp="1"/>
          </p:cNvSpPr>
          <p:nvPr>
            <p:ph type="title" idx="8"/>
          </p:nvPr>
        </p:nvSpPr>
        <p:spPr>
          <a:xfrm>
            <a:off x="6186649" y="3257056"/>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SECTION_HEADER_1_3">
    <p:bg>
      <p:bgPr>
        <a:solidFill>
          <a:schemeClr val="lt2"/>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84" name="Google Shape;84;p15"/>
          <p:cNvSpPr txBox="1">
            <a:spLocks noGrp="1"/>
          </p:cNvSpPr>
          <p:nvPr>
            <p:ph type="subTitle" idx="1"/>
          </p:nvPr>
        </p:nvSpPr>
        <p:spPr>
          <a:xfrm>
            <a:off x="1660113" y="20831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5" name="Google Shape;85;p15"/>
          <p:cNvSpPr txBox="1">
            <a:spLocks noGrp="1"/>
          </p:cNvSpPr>
          <p:nvPr>
            <p:ph type="title"/>
          </p:nvPr>
        </p:nvSpPr>
        <p:spPr>
          <a:xfrm>
            <a:off x="1660127" y="1591375"/>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86" name="Google Shape;86;p15"/>
          <p:cNvSpPr txBox="1">
            <a:spLocks noGrp="1"/>
          </p:cNvSpPr>
          <p:nvPr>
            <p:ph type="title" idx="2" hasCustomPrompt="1"/>
          </p:nvPr>
        </p:nvSpPr>
        <p:spPr>
          <a:xfrm>
            <a:off x="820488" y="1525213"/>
            <a:ext cx="9126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87" name="Google Shape;87;p15"/>
          <p:cNvSpPr txBox="1">
            <a:spLocks noGrp="1"/>
          </p:cNvSpPr>
          <p:nvPr>
            <p:ph type="subTitle" idx="3"/>
          </p:nvPr>
        </p:nvSpPr>
        <p:spPr>
          <a:xfrm>
            <a:off x="16601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8" name="Google Shape;88;p15"/>
          <p:cNvSpPr txBox="1">
            <a:spLocks noGrp="1"/>
          </p:cNvSpPr>
          <p:nvPr>
            <p:ph type="title" idx="4"/>
          </p:nvPr>
        </p:nvSpPr>
        <p:spPr>
          <a:xfrm>
            <a:off x="1660127"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89" name="Google Shape;89;p15"/>
          <p:cNvSpPr txBox="1">
            <a:spLocks noGrp="1"/>
          </p:cNvSpPr>
          <p:nvPr>
            <p:ph type="title" idx="5" hasCustomPrompt="1"/>
          </p:nvPr>
        </p:nvSpPr>
        <p:spPr>
          <a:xfrm>
            <a:off x="818688"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0" name="Google Shape;90;p15"/>
          <p:cNvSpPr txBox="1">
            <a:spLocks noGrp="1"/>
          </p:cNvSpPr>
          <p:nvPr>
            <p:ph type="subTitle" idx="6"/>
          </p:nvPr>
        </p:nvSpPr>
        <p:spPr>
          <a:xfrm>
            <a:off x="5985313" y="20831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1" name="Google Shape;91;p15"/>
          <p:cNvSpPr txBox="1">
            <a:spLocks noGrp="1"/>
          </p:cNvSpPr>
          <p:nvPr>
            <p:ph type="title" idx="7"/>
          </p:nvPr>
        </p:nvSpPr>
        <p:spPr>
          <a:xfrm>
            <a:off x="5985327" y="1591375"/>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2" name="Google Shape;92;p15"/>
          <p:cNvSpPr txBox="1">
            <a:spLocks noGrp="1"/>
          </p:cNvSpPr>
          <p:nvPr>
            <p:ph type="title" idx="8" hasCustomPrompt="1"/>
          </p:nvPr>
        </p:nvSpPr>
        <p:spPr>
          <a:xfrm>
            <a:off x="5130913" y="152521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3" name="Google Shape;93;p15"/>
          <p:cNvSpPr txBox="1">
            <a:spLocks noGrp="1"/>
          </p:cNvSpPr>
          <p:nvPr>
            <p:ph type="subTitle" idx="9"/>
          </p:nvPr>
        </p:nvSpPr>
        <p:spPr>
          <a:xfrm>
            <a:off x="59853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4" name="Google Shape;94;p15"/>
          <p:cNvSpPr txBox="1">
            <a:spLocks noGrp="1"/>
          </p:cNvSpPr>
          <p:nvPr>
            <p:ph type="title" idx="13"/>
          </p:nvPr>
        </p:nvSpPr>
        <p:spPr>
          <a:xfrm>
            <a:off x="5985327"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5" name="Google Shape;95;p15"/>
          <p:cNvSpPr txBox="1">
            <a:spLocks noGrp="1"/>
          </p:cNvSpPr>
          <p:nvPr>
            <p:ph type="title" idx="14" hasCustomPrompt="1"/>
          </p:nvPr>
        </p:nvSpPr>
        <p:spPr>
          <a:xfrm>
            <a:off x="5130913"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5"/>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7" name="Google Shape;97;p1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3 columns">
  <p:cSld name="SECTION_HEADER_1_1_1_1">
    <p:bg>
      <p:bgPr>
        <a:solidFill>
          <a:schemeClr val="lt2"/>
        </a:solidFill>
        <a:effectLst/>
      </p:bgPr>
    </p:bg>
    <p:spTree>
      <p:nvGrpSpPr>
        <p:cNvPr id="1" name="Shape 98"/>
        <p:cNvGrpSpPr/>
        <p:nvPr/>
      </p:nvGrpSpPr>
      <p:grpSpPr>
        <a:xfrm>
          <a:off x="0" y="0"/>
          <a:ext cx="0" cy="0"/>
          <a:chOff x="0" y="0"/>
          <a:chExt cx="0" cy="0"/>
        </a:xfrm>
      </p:grpSpPr>
      <p:pic>
        <p:nvPicPr>
          <p:cNvPr id="99" name="Google Shape;99;p1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00" name="Google Shape;100;p1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01" name="Google Shape;101;p16"/>
          <p:cNvSpPr txBox="1">
            <a:spLocks noGrp="1"/>
          </p:cNvSpPr>
          <p:nvPr>
            <p:ph type="subTitle" idx="1"/>
          </p:nvPr>
        </p:nvSpPr>
        <p:spPr>
          <a:xfrm>
            <a:off x="624575"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2" name="Google Shape;102;p16"/>
          <p:cNvSpPr txBox="1">
            <a:spLocks noGrp="1"/>
          </p:cNvSpPr>
          <p:nvPr>
            <p:ph type="subTitle" idx="2"/>
          </p:nvPr>
        </p:nvSpPr>
        <p:spPr>
          <a:xfrm>
            <a:off x="6141950"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3" name="Google Shape;103;p16"/>
          <p:cNvSpPr txBox="1">
            <a:spLocks noGrp="1"/>
          </p:cNvSpPr>
          <p:nvPr>
            <p:ph type="subTitle" idx="3"/>
          </p:nvPr>
        </p:nvSpPr>
        <p:spPr>
          <a:xfrm>
            <a:off x="3383250"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4" name="Google Shape;104;p16"/>
          <p:cNvSpPr txBox="1">
            <a:spLocks noGrp="1"/>
          </p:cNvSpPr>
          <p:nvPr>
            <p:ph type="title"/>
          </p:nvPr>
        </p:nvSpPr>
        <p:spPr>
          <a:xfrm>
            <a:off x="913325"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5" name="Google Shape;105;p16"/>
          <p:cNvSpPr txBox="1">
            <a:spLocks noGrp="1"/>
          </p:cNvSpPr>
          <p:nvPr>
            <p:ph type="title" idx="4"/>
          </p:nvPr>
        </p:nvSpPr>
        <p:spPr>
          <a:xfrm>
            <a:off x="6430700"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6" name="Google Shape;106;p16"/>
          <p:cNvSpPr txBox="1">
            <a:spLocks noGrp="1"/>
          </p:cNvSpPr>
          <p:nvPr>
            <p:ph type="title" idx="5"/>
          </p:nvPr>
        </p:nvSpPr>
        <p:spPr>
          <a:xfrm>
            <a:off x="3672000"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7" name="Google Shape;107;p16"/>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8" name="Google Shape;108;p16"/>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4 columns 1">
  <p:cSld name="SECTION_HEADER_1_2_1">
    <p:bg>
      <p:bgPr>
        <a:solidFill>
          <a:schemeClr val="lt2"/>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11" name="Google Shape;111;p17"/>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12" name="Google Shape;112;p17"/>
          <p:cNvSpPr txBox="1">
            <a:spLocks noGrp="1"/>
          </p:cNvSpPr>
          <p:nvPr>
            <p:ph type="title"/>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13" name="Google Shape;113;p17"/>
          <p:cNvSpPr txBox="1">
            <a:spLocks noGrp="1"/>
          </p:cNvSpPr>
          <p:nvPr>
            <p:ph type="subTitle" idx="1"/>
          </p:nvPr>
        </p:nvSpPr>
        <p:spPr>
          <a:xfrm>
            <a:off x="1426756" y="2043225"/>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14" name="Google Shape;114;p17"/>
          <p:cNvSpPr txBox="1">
            <a:spLocks noGrp="1"/>
          </p:cNvSpPr>
          <p:nvPr>
            <p:ph type="title" idx="2"/>
          </p:nvPr>
        </p:nvSpPr>
        <p:spPr>
          <a:xfrm>
            <a:off x="714125" y="1551450"/>
            <a:ext cx="26778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15" name="Google Shape;115;p17"/>
          <p:cNvSpPr txBox="1">
            <a:spLocks noGrp="1"/>
          </p:cNvSpPr>
          <p:nvPr>
            <p:ph type="subTitle" idx="3"/>
          </p:nvPr>
        </p:nvSpPr>
        <p:spPr>
          <a:xfrm>
            <a:off x="1426756" y="3683563"/>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16" name="Google Shape;116;p17"/>
          <p:cNvSpPr txBox="1">
            <a:spLocks noGrp="1"/>
          </p:cNvSpPr>
          <p:nvPr>
            <p:ph type="title" idx="4"/>
          </p:nvPr>
        </p:nvSpPr>
        <p:spPr>
          <a:xfrm>
            <a:off x="714125" y="3187700"/>
            <a:ext cx="26778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17" name="Google Shape;117;p17"/>
          <p:cNvSpPr txBox="1">
            <a:spLocks noGrp="1"/>
          </p:cNvSpPr>
          <p:nvPr>
            <p:ph type="subTitle" idx="5"/>
          </p:nvPr>
        </p:nvSpPr>
        <p:spPr>
          <a:xfrm>
            <a:off x="5751944" y="2043225"/>
            <a:ext cx="19653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18" name="Google Shape;118;p17"/>
          <p:cNvSpPr txBox="1">
            <a:spLocks noGrp="1"/>
          </p:cNvSpPr>
          <p:nvPr>
            <p:ph type="title" idx="6"/>
          </p:nvPr>
        </p:nvSpPr>
        <p:spPr>
          <a:xfrm>
            <a:off x="5751952" y="1551450"/>
            <a:ext cx="26778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19" name="Google Shape;119;p17"/>
          <p:cNvSpPr txBox="1">
            <a:spLocks noGrp="1"/>
          </p:cNvSpPr>
          <p:nvPr>
            <p:ph type="subTitle" idx="7"/>
          </p:nvPr>
        </p:nvSpPr>
        <p:spPr>
          <a:xfrm>
            <a:off x="5751944" y="3683563"/>
            <a:ext cx="19653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0" name="Google Shape;120;p17"/>
          <p:cNvSpPr txBox="1">
            <a:spLocks noGrp="1"/>
          </p:cNvSpPr>
          <p:nvPr>
            <p:ph type="title" idx="8"/>
          </p:nvPr>
        </p:nvSpPr>
        <p:spPr>
          <a:xfrm>
            <a:off x="5751952" y="3187702"/>
            <a:ext cx="26778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21" name="Google Shape;121;p17"/>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SECTION_HEADER_1_2_2">
    <p:bg>
      <p:bgPr>
        <a:solidFill>
          <a:schemeClr val="lt2"/>
        </a:solidFill>
        <a:effectLst/>
      </p:bgPr>
    </p:bg>
    <p:spTree>
      <p:nvGrpSpPr>
        <p:cNvPr id="1" name="Shape 122"/>
        <p:cNvGrpSpPr/>
        <p:nvPr/>
      </p:nvGrpSpPr>
      <p:grpSpPr>
        <a:xfrm>
          <a:off x="0" y="0"/>
          <a:ext cx="0" cy="0"/>
          <a:chOff x="0" y="0"/>
          <a:chExt cx="0" cy="0"/>
        </a:xfrm>
      </p:grpSpPr>
      <p:pic>
        <p:nvPicPr>
          <p:cNvPr id="123" name="Google Shape;123;p1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24" name="Google Shape;124;p18"/>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25" name="Google Shape;125;p18"/>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title"/>
          </p:nvPr>
        </p:nvSpPr>
        <p:spPr>
          <a:xfrm>
            <a:off x="3045000" y="543950"/>
            <a:ext cx="3054000" cy="906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27" name="Google Shape;127;p18"/>
          <p:cNvSpPr txBox="1">
            <a:spLocks noGrp="1"/>
          </p:cNvSpPr>
          <p:nvPr>
            <p:ph type="subTitle" idx="1"/>
          </p:nvPr>
        </p:nvSpPr>
        <p:spPr>
          <a:xfrm>
            <a:off x="3289500" y="2085975"/>
            <a:ext cx="25650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8" name="Google Shape;128;p18"/>
          <p:cNvSpPr txBox="1"/>
          <p:nvPr/>
        </p:nvSpPr>
        <p:spPr>
          <a:xfrm>
            <a:off x="2660700" y="3251975"/>
            <a:ext cx="3822600" cy="959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2"/>
                </a:solidFill>
                <a:latin typeface="Roboto"/>
                <a:ea typeface="Roboto"/>
                <a:cs typeface="Roboto"/>
                <a:sym typeface="Roboto"/>
              </a:rPr>
              <a:t>CREDITS: This presentation template was created by </a:t>
            </a:r>
            <a:r>
              <a:rPr lang="en" b="1">
                <a:solidFill>
                  <a:schemeClr val="dk2"/>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Slidesgo</a:t>
            </a:r>
            <a:r>
              <a:rPr lang="en">
                <a:solidFill>
                  <a:schemeClr val="dk2"/>
                </a:solidFill>
                <a:latin typeface="Roboto"/>
                <a:ea typeface="Roboto"/>
                <a:cs typeface="Roboto"/>
                <a:sym typeface="Roboto"/>
              </a:rPr>
              <a:t>, including icons by </a:t>
            </a:r>
            <a:r>
              <a:rPr lang="en" b="1">
                <a:solidFill>
                  <a:schemeClr val="dk2"/>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Flaticon</a:t>
            </a:r>
            <a:r>
              <a:rPr lang="en">
                <a:solidFill>
                  <a:schemeClr val="dk2"/>
                </a:solidFill>
                <a:latin typeface="Roboto"/>
                <a:ea typeface="Roboto"/>
                <a:cs typeface="Roboto"/>
                <a:sym typeface="Roboto"/>
              </a:rPr>
              <a:t>, infographics &amp; images by </a:t>
            </a:r>
            <a:r>
              <a:rPr lang="en" b="1">
                <a:solidFill>
                  <a:schemeClr val="dk2"/>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Freepik</a:t>
            </a:r>
            <a:endParaRPr>
              <a:solidFill>
                <a:schemeClr val="dk2"/>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6 columns">
  <p:cSld name="SECTION_HEADER_1_1_1_1_1">
    <p:bg>
      <p:bgPr>
        <a:solidFill>
          <a:schemeClr val="lt2"/>
        </a:solidFill>
        <a:effectLst/>
      </p:bgPr>
    </p:bg>
    <p:spTree>
      <p:nvGrpSpPr>
        <p:cNvPr id="1" name="Shape 129"/>
        <p:cNvGrpSpPr/>
        <p:nvPr/>
      </p:nvGrpSpPr>
      <p:grpSpPr>
        <a:xfrm>
          <a:off x="0" y="0"/>
          <a:ext cx="0" cy="0"/>
          <a:chOff x="0" y="0"/>
          <a:chExt cx="0" cy="0"/>
        </a:xfrm>
      </p:grpSpPr>
      <p:pic>
        <p:nvPicPr>
          <p:cNvPr id="130" name="Google Shape;130;p19"/>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31" name="Google Shape;131;p19"/>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32" name="Google Shape;132;p19"/>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a:spLocks noGrp="1"/>
          </p:cNvSpPr>
          <p:nvPr>
            <p:ph type="subTitle" idx="1"/>
          </p:nvPr>
        </p:nvSpPr>
        <p:spPr>
          <a:xfrm>
            <a:off x="548363" y="2037113"/>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4" name="Google Shape;134;p19"/>
          <p:cNvSpPr txBox="1">
            <a:spLocks noGrp="1"/>
          </p:cNvSpPr>
          <p:nvPr>
            <p:ph type="subTitle" idx="2"/>
          </p:nvPr>
        </p:nvSpPr>
        <p:spPr>
          <a:xfrm>
            <a:off x="6218138" y="2037113"/>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5" name="Google Shape;135;p19"/>
          <p:cNvSpPr txBox="1">
            <a:spLocks noGrp="1"/>
          </p:cNvSpPr>
          <p:nvPr>
            <p:ph type="subTitle" idx="3"/>
          </p:nvPr>
        </p:nvSpPr>
        <p:spPr>
          <a:xfrm>
            <a:off x="3383250" y="2037113"/>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6" name="Google Shape;136;p19"/>
          <p:cNvSpPr txBox="1">
            <a:spLocks noGrp="1"/>
          </p:cNvSpPr>
          <p:nvPr>
            <p:ph type="title"/>
          </p:nvPr>
        </p:nvSpPr>
        <p:spPr>
          <a:xfrm>
            <a:off x="837113" y="160143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7" name="Google Shape;137;p19"/>
          <p:cNvSpPr txBox="1">
            <a:spLocks noGrp="1"/>
          </p:cNvSpPr>
          <p:nvPr>
            <p:ph type="title" idx="4"/>
          </p:nvPr>
        </p:nvSpPr>
        <p:spPr>
          <a:xfrm>
            <a:off x="6506888" y="160143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8" name="Google Shape;138;p19"/>
          <p:cNvSpPr txBox="1">
            <a:spLocks noGrp="1"/>
          </p:cNvSpPr>
          <p:nvPr>
            <p:ph type="title" idx="5"/>
          </p:nvPr>
        </p:nvSpPr>
        <p:spPr>
          <a:xfrm>
            <a:off x="3672000" y="160143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9" name="Google Shape;139;p19"/>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40" name="Google Shape;140;p19"/>
          <p:cNvSpPr txBox="1">
            <a:spLocks noGrp="1"/>
          </p:cNvSpPr>
          <p:nvPr>
            <p:ph type="subTitle" idx="7"/>
          </p:nvPr>
        </p:nvSpPr>
        <p:spPr>
          <a:xfrm>
            <a:off x="548363" y="3780188"/>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1" name="Google Shape;141;p19"/>
          <p:cNvSpPr txBox="1">
            <a:spLocks noGrp="1"/>
          </p:cNvSpPr>
          <p:nvPr>
            <p:ph type="subTitle" idx="8"/>
          </p:nvPr>
        </p:nvSpPr>
        <p:spPr>
          <a:xfrm>
            <a:off x="6218138" y="3780188"/>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2" name="Google Shape;142;p19"/>
          <p:cNvSpPr txBox="1">
            <a:spLocks noGrp="1"/>
          </p:cNvSpPr>
          <p:nvPr>
            <p:ph type="subTitle" idx="9"/>
          </p:nvPr>
        </p:nvSpPr>
        <p:spPr>
          <a:xfrm>
            <a:off x="3383250" y="3780188"/>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3" name="Google Shape;143;p19"/>
          <p:cNvSpPr txBox="1">
            <a:spLocks noGrp="1"/>
          </p:cNvSpPr>
          <p:nvPr>
            <p:ph type="title" idx="13"/>
          </p:nvPr>
        </p:nvSpPr>
        <p:spPr>
          <a:xfrm>
            <a:off x="837113" y="3344513"/>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44" name="Google Shape;144;p19"/>
          <p:cNvSpPr txBox="1">
            <a:spLocks noGrp="1"/>
          </p:cNvSpPr>
          <p:nvPr>
            <p:ph type="title" idx="14"/>
          </p:nvPr>
        </p:nvSpPr>
        <p:spPr>
          <a:xfrm>
            <a:off x="6506888" y="3344513"/>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45" name="Google Shape;145;p19"/>
          <p:cNvSpPr txBox="1">
            <a:spLocks noGrp="1"/>
          </p:cNvSpPr>
          <p:nvPr>
            <p:ph type="title" idx="15"/>
          </p:nvPr>
        </p:nvSpPr>
        <p:spPr>
          <a:xfrm>
            <a:off x="3672000" y="3344513"/>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SECTION_HEADER_1_3_1">
    <p:bg>
      <p:bgPr>
        <a:solidFill>
          <a:schemeClr val="lt2"/>
        </a:solidFill>
        <a:effectLst/>
      </p:bgPr>
    </p:bg>
    <p:spTree>
      <p:nvGrpSpPr>
        <p:cNvPr id="1" name="Shape 146"/>
        <p:cNvGrpSpPr/>
        <p:nvPr/>
      </p:nvGrpSpPr>
      <p:grpSpPr>
        <a:xfrm>
          <a:off x="0" y="0"/>
          <a:ext cx="0" cy="0"/>
          <a:chOff x="0" y="0"/>
          <a:chExt cx="0" cy="0"/>
        </a:xfrm>
      </p:grpSpPr>
      <p:pic>
        <p:nvPicPr>
          <p:cNvPr id="147" name="Google Shape;147;p20"/>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48" name="Google Shape;148;p20"/>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49" name="Google Shape;149;p20"/>
          <p:cNvSpPr txBox="1">
            <a:spLocks noGrp="1"/>
          </p:cNvSpPr>
          <p:nvPr>
            <p:ph type="subTitle" idx="1"/>
          </p:nvPr>
        </p:nvSpPr>
        <p:spPr>
          <a:xfrm>
            <a:off x="2390700" y="1772513"/>
            <a:ext cx="436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50" name="Google Shape;150;p20"/>
          <p:cNvSpPr txBox="1">
            <a:spLocks noGrp="1"/>
          </p:cNvSpPr>
          <p:nvPr>
            <p:ph type="title" hasCustomPrompt="1"/>
          </p:nvPr>
        </p:nvSpPr>
        <p:spPr>
          <a:xfrm>
            <a:off x="2643000" y="1224113"/>
            <a:ext cx="38580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1" name="Google Shape;151;p20"/>
          <p:cNvSpPr txBox="1">
            <a:spLocks noGrp="1"/>
          </p:cNvSpPr>
          <p:nvPr>
            <p:ph type="subTitle" idx="2"/>
          </p:nvPr>
        </p:nvSpPr>
        <p:spPr>
          <a:xfrm>
            <a:off x="2390700" y="2999057"/>
            <a:ext cx="4362600" cy="3657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1600"/>
            </a:lvl1pPr>
            <a:lvl2pPr lvl="1" algn="ctr" rtl="0">
              <a:lnSpc>
                <a:spcPct val="150000"/>
              </a:lnSpc>
              <a:spcBef>
                <a:spcPts val="0"/>
              </a:spcBef>
              <a:spcAft>
                <a:spcPts val="0"/>
              </a:spcAft>
              <a:buNone/>
              <a:defRPr sz="1600"/>
            </a:lvl2pPr>
            <a:lvl3pPr lvl="2" algn="ctr" rtl="0">
              <a:lnSpc>
                <a:spcPct val="150000"/>
              </a:lnSpc>
              <a:spcBef>
                <a:spcPts val="0"/>
              </a:spcBef>
              <a:spcAft>
                <a:spcPts val="0"/>
              </a:spcAft>
              <a:buNone/>
              <a:defRPr sz="1600"/>
            </a:lvl3pPr>
            <a:lvl4pPr lvl="3" algn="ctr" rtl="0">
              <a:lnSpc>
                <a:spcPct val="150000"/>
              </a:lnSpc>
              <a:spcBef>
                <a:spcPts val="0"/>
              </a:spcBef>
              <a:spcAft>
                <a:spcPts val="0"/>
              </a:spcAft>
              <a:buNone/>
              <a:defRPr sz="1600"/>
            </a:lvl4pPr>
            <a:lvl5pPr lvl="4" algn="ctr" rtl="0">
              <a:lnSpc>
                <a:spcPct val="150000"/>
              </a:lnSpc>
              <a:spcBef>
                <a:spcPts val="0"/>
              </a:spcBef>
              <a:spcAft>
                <a:spcPts val="0"/>
              </a:spcAft>
              <a:buNone/>
              <a:defRPr sz="1600"/>
            </a:lvl5pPr>
            <a:lvl6pPr lvl="5" algn="ctr" rtl="0">
              <a:lnSpc>
                <a:spcPct val="150000"/>
              </a:lnSpc>
              <a:spcBef>
                <a:spcPts val="0"/>
              </a:spcBef>
              <a:spcAft>
                <a:spcPts val="0"/>
              </a:spcAft>
              <a:buNone/>
              <a:defRPr sz="1600"/>
            </a:lvl6pPr>
            <a:lvl7pPr lvl="6" algn="ctr" rtl="0">
              <a:lnSpc>
                <a:spcPct val="150000"/>
              </a:lnSpc>
              <a:spcBef>
                <a:spcPts val="0"/>
              </a:spcBef>
              <a:spcAft>
                <a:spcPts val="0"/>
              </a:spcAft>
              <a:buNone/>
              <a:defRPr sz="1600"/>
            </a:lvl7pPr>
            <a:lvl8pPr lvl="7" algn="ctr" rtl="0">
              <a:lnSpc>
                <a:spcPct val="150000"/>
              </a:lnSpc>
              <a:spcBef>
                <a:spcPts val="0"/>
              </a:spcBef>
              <a:spcAft>
                <a:spcPts val="0"/>
              </a:spcAft>
              <a:buNone/>
              <a:defRPr sz="1600"/>
            </a:lvl8pPr>
            <a:lvl9pPr lvl="8" algn="ctr" rtl="0">
              <a:lnSpc>
                <a:spcPct val="150000"/>
              </a:lnSpc>
              <a:spcBef>
                <a:spcPts val="0"/>
              </a:spcBef>
              <a:spcAft>
                <a:spcPts val="0"/>
              </a:spcAft>
              <a:buNone/>
              <a:defRPr sz="1600"/>
            </a:lvl9pPr>
          </a:lstStyle>
          <a:p>
            <a:endParaRPr/>
          </a:p>
        </p:txBody>
      </p:sp>
      <p:sp>
        <p:nvSpPr>
          <p:cNvPr id="152" name="Google Shape;152;p20"/>
          <p:cNvSpPr txBox="1">
            <a:spLocks noGrp="1"/>
          </p:cNvSpPr>
          <p:nvPr>
            <p:ph type="title" idx="3" hasCustomPrompt="1"/>
          </p:nvPr>
        </p:nvSpPr>
        <p:spPr>
          <a:xfrm>
            <a:off x="2643000" y="2451059"/>
            <a:ext cx="38580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3" name="Google Shape;153;p20"/>
          <p:cNvSpPr txBox="1">
            <a:spLocks noGrp="1"/>
          </p:cNvSpPr>
          <p:nvPr>
            <p:ph type="subTitle" idx="4"/>
          </p:nvPr>
        </p:nvSpPr>
        <p:spPr>
          <a:xfrm>
            <a:off x="2390700" y="4225602"/>
            <a:ext cx="4362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54" name="Google Shape;154;p20"/>
          <p:cNvSpPr txBox="1">
            <a:spLocks noGrp="1"/>
          </p:cNvSpPr>
          <p:nvPr>
            <p:ph type="title" idx="5" hasCustomPrompt="1"/>
          </p:nvPr>
        </p:nvSpPr>
        <p:spPr>
          <a:xfrm>
            <a:off x="2643000" y="3678005"/>
            <a:ext cx="38580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5" name="Google Shape;155;p20"/>
          <p:cNvSpPr txBox="1">
            <a:spLocks noGrp="1"/>
          </p:cNvSpPr>
          <p:nvPr>
            <p:ph type="title" idx="6"/>
          </p:nvPr>
        </p:nvSpPr>
        <p:spPr>
          <a:xfrm>
            <a:off x="714125" y="546825"/>
            <a:ext cx="7660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6" name="Google Shape;156;p20"/>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5916772" y="0"/>
            <a:ext cx="3227225" cy="3330400"/>
          </a:xfrm>
          <a:prstGeom prst="rect">
            <a:avLst/>
          </a:prstGeom>
          <a:noFill/>
          <a:ln>
            <a:noFill/>
          </a:ln>
        </p:spPr>
      </p:pic>
      <p:sp>
        <p:nvSpPr>
          <p:cNvPr id="16" name="Google Shape;16;p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6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714125" y="3331275"/>
            <a:ext cx="26103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SECTION_HEADER_1">
    <p:bg>
      <p:bgPr>
        <a:solidFill>
          <a:schemeClr val="lt2"/>
        </a:solidFill>
        <a:effectLst/>
      </p:bgPr>
    </p:bg>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59" name="Google Shape;159;p21"/>
          <p:cNvSpPr txBox="1">
            <a:spLocks noGrp="1"/>
          </p:cNvSpPr>
          <p:nvPr>
            <p:ph type="subTitle" idx="1"/>
          </p:nvPr>
        </p:nvSpPr>
        <p:spPr>
          <a:xfrm>
            <a:off x="2863350" y="3448131"/>
            <a:ext cx="3417300" cy="4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160" name="Google Shape;160;p21"/>
          <p:cNvSpPr txBox="1">
            <a:spLocks noGrp="1"/>
          </p:cNvSpPr>
          <p:nvPr>
            <p:ph type="title"/>
          </p:nvPr>
        </p:nvSpPr>
        <p:spPr>
          <a:xfrm>
            <a:off x="1345800" y="1284969"/>
            <a:ext cx="6452400" cy="2067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2900">
                <a:solidFill>
                  <a:schemeClr val="dk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1" name="Google Shape;161;p2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SECTION_HEADER_1_3_1_1">
    <p:bg>
      <p:bgPr>
        <a:solidFill>
          <a:schemeClr val="lt2"/>
        </a:solidFill>
        <a:effectLst/>
      </p:bgPr>
    </p:bg>
    <p:spTree>
      <p:nvGrpSpPr>
        <p:cNvPr id="1"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65" name="Google Shape;165;p2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SECTION_HEADER_1_3_1_1_1">
    <p:bg>
      <p:bgPr>
        <a:solidFill>
          <a:schemeClr val="lt2"/>
        </a:solidFill>
        <a:effectLst/>
      </p:bgPr>
    </p:bg>
    <p:spTree>
      <p:nvGrpSpPr>
        <p:cNvPr id="1" name="Shape 166"/>
        <p:cNvGrpSpPr/>
        <p:nvPr/>
      </p:nvGrpSpPr>
      <p:grpSpPr>
        <a:xfrm>
          <a:off x="0" y="0"/>
          <a:ext cx="0" cy="0"/>
          <a:chOff x="0" y="0"/>
          <a:chExt cx="0" cy="0"/>
        </a:xfrm>
      </p:grpSpPr>
      <p:sp>
        <p:nvSpPr>
          <p:cNvPr id="167" name="Google Shape;167;p2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3"/>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rot="10800000" flipH="1">
            <a:off x="4829175" y="2971175"/>
            <a:ext cx="2105025" cy="21723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 name="Google Shape;23;p4"/>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4" name="Google Shape;24;p4"/>
          <p:cNvSpPr txBox="1">
            <a:spLocks noGrp="1"/>
          </p:cNvSpPr>
          <p:nvPr>
            <p:ph type="body" idx="1"/>
          </p:nvPr>
        </p:nvSpPr>
        <p:spPr>
          <a:xfrm>
            <a:off x="714000" y="1064375"/>
            <a:ext cx="7716000" cy="3213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Font typeface="Abel"/>
              <a:buChar char="●"/>
              <a:defRPr sz="1300"/>
            </a:lvl1pPr>
            <a:lvl2pPr marL="914400" lvl="1" indent="-311150" rtl="0">
              <a:spcBef>
                <a:spcPts val="1600"/>
              </a:spcBef>
              <a:spcAft>
                <a:spcPts val="0"/>
              </a:spcAft>
              <a:buSzPts val="1300"/>
              <a:buFont typeface="Roboto Condensed Light"/>
              <a:buChar char="○"/>
              <a:defRPr sz="1300"/>
            </a:lvl2pPr>
            <a:lvl3pPr marL="1371600" lvl="2" indent="-311150" rtl="0">
              <a:spcBef>
                <a:spcPts val="1600"/>
              </a:spcBef>
              <a:spcAft>
                <a:spcPts val="0"/>
              </a:spcAft>
              <a:buSzPts val="1300"/>
              <a:buFont typeface="Roboto Condensed Light"/>
              <a:buChar char="■"/>
              <a:defRPr sz="1300"/>
            </a:lvl3pPr>
            <a:lvl4pPr marL="1828800" lvl="3" indent="-311150" rtl="0">
              <a:spcBef>
                <a:spcPts val="1600"/>
              </a:spcBef>
              <a:spcAft>
                <a:spcPts val="0"/>
              </a:spcAft>
              <a:buSzPts val="1300"/>
              <a:buFont typeface="Roboto Condensed Light"/>
              <a:buChar char="●"/>
              <a:defRPr sz="1300"/>
            </a:lvl4pPr>
            <a:lvl5pPr marL="2286000" lvl="4" indent="-311150" rtl="0">
              <a:spcBef>
                <a:spcPts val="1600"/>
              </a:spcBef>
              <a:spcAft>
                <a:spcPts val="0"/>
              </a:spcAft>
              <a:buSzPts val="1300"/>
              <a:buFont typeface="Roboto Condensed Light"/>
              <a:buChar char="○"/>
              <a:defRPr sz="1300"/>
            </a:lvl5pPr>
            <a:lvl6pPr marL="2743200" lvl="5" indent="-311150" rtl="0">
              <a:spcBef>
                <a:spcPts val="1600"/>
              </a:spcBef>
              <a:spcAft>
                <a:spcPts val="0"/>
              </a:spcAft>
              <a:buSzPts val="1300"/>
              <a:buFont typeface="Roboto Condensed Light"/>
              <a:buChar char="■"/>
              <a:defRPr sz="1300"/>
            </a:lvl6pPr>
            <a:lvl7pPr marL="3200400" lvl="6" indent="-311150" rtl="0">
              <a:spcBef>
                <a:spcPts val="1600"/>
              </a:spcBef>
              <a:spcAft>
                <a:spcPts val="0"/>
              </a:spcAft>
              <a:buSzPts val="1300"/>
              <a:buFont typeface="Roboto Condensed Light"/>
              <a:buChar char="●"/>
              <a:defRPr sz="1300"/>
            </a:lvl7pPr>
            <a:lvl8pPr marL="3657600" lvl="7" indent="-311150" rtl="0">
              <a:spcBef>
                <a:spcPts val="1600"/>
              </a:spcBef>
              <a:spcAft>
                <a:spcPts val="0"/>
              </a:spcAft>
              <a:buSzPts val="1300"/>
              <a:buFont typeface="Roboto Condensed Light"/>
              <a:buChar char="○"/>
              <a:defRPr sz="1300"/>
            </a:lvl8pPr>
            <a:lvl9pPr marL="4114800" lvl="8" indent="-311150" rtl="0">
              <a:spcBef>
                <a:spcPts val="1600"/>
              </a:spcBef>
              <a:spcAft>
                <a:spcPts val="1600"/>
              </a:spcAft>
              <a:buSzPts val="1300"/>
              <a:buFont typeface="Roboto Condensed Light"/>
              <a:buChar char="■"/>
              <a:defRPr sz="1300"/>
            </a:lvl9pPr>
          </a:lstStyle>
          <a:p>
            <a:endParaRPr/>
          </a:p>
        </p:txBody>
      </p:sp>
      <p:sp>
        <p:nvSpPr>
          <p:cNvPr id="25" name="Google Shape;25;p4"/>
          <p:cNvSpPr/>
          <p:nvPr/>
        </p:nvSpPr>
        <p:spPr>
          <a:xfrm>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28" name="Google Shape;28;p5"/>
          <p:cNvSpPr txBox="1">
            <a:spLocks noGrp="1"/>
          </p:cNvSpPr>
          <p:nvPr>
            <p:ph type="subTitle" idx="1"/>
          </p:nvPr>
        </p:nvSpPr>
        <p:spPr>
          <a:xfrm>
            <a:off x="1660981" y="2924247"/>
            <a:ext cx="2377500" cy="71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9" name="Google Shape;29;p5"/>
          <p:cNvSpPr txBox="1">
            <a:spLocks noGrp="1"/>
          </p:cNvSpPr>
          <p:nvPr>
            <p:ph type="subTitle" idx="2"/>
          </p:nvPr>
        </p:nvSpPr>
        <p:spPr>
          <a:xfrm>
            <a:off x="5105519" y="2924247"/>
            <a:ext cx="2377500" cy="71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30" name="Google Shape;30;p5"/>
          <p:cNvSpPr txBox="1">
            <a:spLocks noGrp="1"/>
          </p:cNvSpPr>
          <p:nvPr>
            <p:ph type="title"/>
          </p:nvPr>
        </p:nvSpPr>
        <p:spPr>
          <a:xfrm>
            <a:off x="1949731" y="248114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31" name="Google Shape;31;p5"/>
          <p:cNvSpPr txBox="1">
            <a:spLocks noGrp="1"/>
          </p:cNvSpPr>
          <p:nvPr>
            <p:ph type="title" idx="3"/>
          </p:nvPr>
        </p:nvSpPr>
        <p:spPr>
          <a:xfrm>
            <a:off x="5394269" y="248114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32" name="Google Shape;32;p5"/>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33" name="Google Shape;33;p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7" name="Google Shape;37;p6"/>
          <p:cNvSpPr txBox="1">
            <a:spLocks noGrp="1"/>
          </p:cNvSpPr>
          <p:nvPr>
            <p:ph type="title"/>
          </p:nvPr>
        </p:nvSpPr>
        <p:spPr>
          <a:xfrm>
            <a:off x="714125" y="546825"/>
            <a:ext cx="771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38" name="Google Shape;38;p6"/>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42" name="Google Shape;42;p7"/>
          <p:cNvSpPr txBox="1">
            <a:spLocks noGrp="1"/>
          </p:cNvSpPr>
          <p:nvPr>
            <p:ph type="body" idx="1"/>
          </p:nvPr>
        </p:nvSpPr>
        <p:spPr>
          <a:xfrm>
            <a:off x="714125" y="1317600"/>
            <a:ext cx="4962900" cy="2508300"/>
          </a:xfrm>
          <a:prstGeom prst="rect">
            <a:avLst/>
          </a:prstGeom>
        </p:spPr>
        <p:txBody>
          <a:bodyPr spcFirstLastPara="1" wrap="square" lIns="91425" tIns="91425" rIns="91425" bIns="91425" anchor="ctr" anchorCtr="0">
            <a:noAutofit/>
          </a:bodyPr>
          <a:lstStyle>
            <a:lvl1pPr marL="457200" lvl="0" indent="-311150" rtl="0">
              <a:lnSpc>
                <a:spcPct val="100000"/>
              </a:lnSpc>
              <a:spcBef>
                <a:spcPts val="0"/>
              </a:spcBef>
              <a:spcAft>
                <a:spcPts val="0"/>
              </a:spcAft>
              <a:buSzPts val="1300"/>
              <a:buChar char="●"/>
              <a:defRPr sz="1400"/>
            </a:lvl1pPr>
            <a:lvl2pPr marL="914400" lvl="1" indent="-311150" rtl="0">
              <a:spcBef>
                <a:spcPts val="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43" name="Google Shape;43;p7"/>
          <p:cNvSpPr txBox="1">
            <a:spLocks noGrp="1"/>
          </p:cNvSpPr>
          <p:nvPr>
            <p:ph type="title"/>
          </p:nvPr>
        </p:nvSpPr>
        <p:spPr>
          <a:xfrm>
            <a:off x="714125" y="543950"/>
            <a:ext cx="77157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44" name="Google Shape;44;p7"/>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47" name="Google Shape;47;p8"/>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230800" y="1304550"/>
            <a:ext cx="4682400" cy="25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2958360" y="1779725"/>
            <a:ext cx="3227225" cy="3330400"/>
          </a:xfrm>
          <a:prstGeom prst="rect">
            <a:avLst/>
          </a:prstGeom>
          <a:noFill/>
          <a:ln>
            <a:noFill/>
          </a:ln>
        </p:spPr>
      </p:pic>
      <p:sp>
        <p:nvSpPr>
          <p:cNvPr id="51" name="Google Shape;51;p9"/>
          <p:cNvSpPr txBox="1">
            <a:spLocks noGrp="1"/>
          </p:cNvSpPr>
          <p:nvPr>
            <p:ph type="title"/>
          </p:nvPr>
        </p:nvSpPr>
        <p:spPr>
          <a:xfrm>
            <a:off x="714120" y="1576894"/>
            <a:ext cx="306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52" name="Google Shape;52;p9"/>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53" name="Google Shape;53;p9"/>
          <p:cNvSpPr txBox="1">
            <a:spLocks noGrp="1"/>
          </p:cNvSpPr>
          <p:nvPr>
            <p:ph type="subTitle" idx="1"/>
          </p:nvPr>
        </p:nvSpPr>
        <p:spPr>
          <a:xfrm>
            <a:off x="714125" y="1995206"/>
            <a:ext cx="2650200" cy="1571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54" name="Google Shape;54;p9"/>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798375" y="3473350"/>
            <a:ext cx="3631500" cy="112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2700">
                <a:solidFill>
                  <a:schemeClr val="lt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ctrTitle"/>
          </p:nvPr>
        </p:nvSpPr>
        <p:spPr>
          <a:xfrm>
            <a:off x="4075950" y="647675"/>
            <a:ext cx="4512000" cy="2491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5100"/>
              <a:t>Eternal Life </a:t>
            </a:r>
            <a:r>
              <a:rPr lang="en" sz="4200"/>
              <a:t>by Dara Horn</a:t>
            </a:r>
            <a:r>
              <a:rPr lang="en" sz="5400">
                <a:solidFill>
                  <a:schemeClr val="dk2"/>
                </a:solidFill>
              </a:rPr>
              <a:t> </a:t>
            </a:r>
            <a:endParaRPr sz="5400">
              <a:solidFill>
                <a:schemeClr val="dk2"/>
              </a:solidFill>
            </a:endParaRPr>
          </a:p>
        </p:txBody>
      </p:sp>
      <p:sp>
        <p:nvSpPr>
          <p:cNvPr id="175" name="Google Shape;175;p24"/>
          <p:cNvSpPr txBox="1">
            <a:spLocks noGrp="1"/>
          </p:cNvSpPr>
          <p:nvPr>
            <p:ph type="subTitle" idx="1"/>
          </p:nvPr>
        </p:nvSpPr>
        <p:spPr>
          <a:xfrm>
            <a:off x="5754500" y="3062775"/>
            <a:ext cx="2833500" cy="135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Ambrose Day, Lauren Latham, Madi Garrett, Sarah Wahl, &amp; Sydney Merrill</a:t>
            </a:r>
            <a:endParaRPr/>
          </a:p>
        </p:txBody>
      </p:sp>
      <p:grpSp>
        <p:nvGrpSpPr>
          <p:cNvPr id="176" name="Google Shape;176;p24"/>
          <p:cNvGrpSpPr/>
          <p:nvPr/>
        </p:nvGrpSpPr>
        <p:grpSpPr>
          <a:xfrm>
            <a:off x="637993" y="2365488"/>
            <a:ext cx="4048654" cy="2351539"/>
            <a:chOff x="953187" y="2352950"/>
            <a:chExt cx="4174300" cy="2424517"/>
          </a:xfrm>
        </p:grpSpPr>
        <p:sp>
          <p:nvSpPr>
            <p:cNvPr id="177" name="Google Shape;177;p24"/>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24"/>
          <p:cNvSpPr/>
          <p:nvPr/>
        </p:nvSpPr>
        <p:spPr>
          <a:xfrm>
            <a:off x="796907" y="214107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4571993" y="3700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2175680" y="12881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Discussion</a:t>
            </a:r>
            <a:endParaRPr/>
          </a:p>
        </p:txBody>
      </p:sp>
      <p:sp>
        <p:nvSpPr>
          <p:cNvPr id="521" name="Google Shape;521;p33"/>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522" name="Google Shape;522;p33"/>
          <p:cNvSpPr txBox="1">
            <a:spLocks noGrp="1"/>
          </p:cNvSpPr>
          <p:nvPr>
            <p:ph type="subTitle" idx="1"/>
          </p:nvPr>
        </p:nvSpPr>
        <p:spPr>
          <a:xfrm>
            <a:off x="714125" y="2630750"/>
            <a:ext cx="3578100" cy="62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a:t>Questions worth talking about</a:t>
            </a:r>
            <a:endParaRPr sz="2000"/>
          </a:p>
        </p:txBody>
      </p:sp>
      <p:sp>
        <p:nvSpPr>
          <p:cNvPr id="523" name="Google Shape;523;p33"/>
          <p:cNvSpPr/>
          <p:nvPr/>
        </p:nvSpPr>
        <p:spPr>
          <a:xfrm>
            <a:off x="4203669" y="29608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5826493" y="705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7456117" y="15723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3"/>
          <p:cNvGrpSpPr/>
          <p:nvPr/>
        </p:nvGrpSpPr>
        <p:grpSpPr>
          <a:xfrm>
            <a:off x="3774137" y="2025719"/>
            <a:ext cx="5041762" cy="2470004"/>
            <a:chOff x="4189650" y="2440275"/>
            <a:chExt cx="4195525" cy="2055425"/>
          </a:xfrm>
        </p:grpSpPr>
        <p:sp>
          <p:nvSpPr>
            <p:cNvPr id="527" name="Google Shape;527;p33"/>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4"/>
          <p:cNvSpPr txBox="1">
            <a:spLocks noGrp="1"/>
          </p:cNvSpPr>
          <p:nvPr>
            <p:ph type="subTitle" idx="1"/>
          </p:nvPr>
        </p:nvSpPr>
        <p:spPr>
          <a:xfrm>
            <a:off x="1029425" y="1408650"/>
            <a:ext cx="7085100" cy="2936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300"/>
              <a:t>What is Rachel searching for throughout the novel?</a:t>
            </a:r>
            <a:endParaRPr sz="2300"/>
          </a:p>
          <a:p>
            <a:pPr marL="0" lvl="0" indent="0" algn="l" rtl="0">
              <a:lnSpc>
                <a:spcPct val="100000"/>
              </a:lnSpc>
              <a:spcBef>
                <a:spcPts val="0"/>
              </a:spcBef>
              <a:spcAft>
                <a:spcPts val="0"/>
              </a:spcAft>
              <a:buNone/>
            </a:pPr>
            <a:r>
              <a:rPr lang="en" sz="2300"/>
              <a:t>She explains that it hurts her to continuously raise children and watch them die. So when she and Elazar failed to have more children together, why did she leave him? Why does she keep coming back? What does Rachel want; is it as simple as death?</a:t>
            </a:r>
            <a:endParaRPr sz="2300"/>
          </a:p>
          <a:p>
            <a:pPr marL="0" lvl="0" indent="0" algn="ctr" rtl="0">
              <a:spcBef>
                <a:spcPts val="0"/>
              </a:spcBef>
              <a:spcAft>
                <a:spcPts val="0"/>
              </a:spcAft>
              <a:buNone/>
            </a:pPr>
            <a:endParaRPr sz="1300"/>
          </a:p>
        </p:txBody>
      </p:sp>
      <p:sp>
        <p:nvSpPr>
          <p:cNvPr id="570" name="Google Shape;570;p34"/>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5"/>
          <p:cNvSpPr txBox="1">
            <a:spLocks noGrp="1"/>
          </p:cNvSpPr>
          <p:nvPr>
            <p:ph type="subTitle" idx="1"/>
          </p:nvPr>
        </p:nvSpPr>
        <p:spPr>
          <a:xfrm>
            <a:off x="235550" y="1116850"/>
            <a:ext cx="4421700" cy="378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300"/>
              <a:t>What is the role of figurative language in this novel? How does the use of analogies and metaphors inform us about Rachel’s past, religion, and inner thoughts and beliefs? How does figurative language play a role in the author’s storytelling?</a:t>
            </a:r>
            <a:endParaRPr sz="2300"/>
          </a:p>
          <a:p>
            <a:pPr marL="0" lvl="0" indent="0" algn="ctr" rtl="0">
              <a:spcBef>
                <a:spcPts val="0"/>
              </a:spcBef>
              <a:spcAft>
                <a:spcPts val="0"/>
              </a:spcAft>
              <a:buNone/>
            </a:pPr>
            <a:endParaRPr/>
          </a:p>
        </p:txBody>
      </p:sp>
      <p:sp>
        <p:nvSpPr>
          <p:cNvPr id="576" name="Google Shape;576;p35"/>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a:t>
            </a:r>
            <a:endParaRPr/>
          </a:p>
        </p:txBody>
      </p:sp>
      <p:sp>
        <p:nvSpPr>
          <p:cNvPr id="577" name="Google Shape;577;p35"/>
          <p:cNvSpPr txBox="1"/>
          <p:nvPr/>
        </p:nvSpPr>
        <p:spPr>
          <a:xfrm>
            <a:off x="5039400" y="1116850"/>
            <a:ext cx="3652200" cy="350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634939"/>
                </a:solidFill>
                <a:latin typeface="Roboto"/>
                <a:ea typeface="Roboto"/>
                <a:cs typeface="Roboto"/>
                <a:sym typeface="Roboto"/>
              </a:rPr>
              <a:t>“Everything involved elaborate rituals, and familiar rituals too: the intricate purifications of specially designed vessels, the delicately worded vows she had to sign, the elite caste of select people imbued with arcane knowledge, the consulting of body parts as oracles, the long silent waiting for judgement, the obsessiveness involving blood.” (p. 212, comparing lab to a temple).</a:t>
            </a:r>
            <a:endParaRPr sz="1800">
              <a:solidFill>
                <a:srgbClr val="634939"/>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6"/>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a:t>
            </a:r>
            <a:endParaRPr/>
          </a:p>
        </p:txBody>
      </p:sp>
      <p:sp>
        <p:nvSpPr>
          <p:cNvPr id="583" name="Google Shape;583;p36"/>
          <p:cNvSpPr txBox="1"/>
          <p:nvPr/>
        </p:nvSpPr>
        <p:spPr>
          <a:xfrm>
            <a:off x="791550" y="1217500"/>
            <a:ext cx="7560900" cy="267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a:solidFill>
                  <a:schemeClr val="dk2"/>
                </a:solidFill>
                <a:latin typeface="Roboto"/>
                <a:ea typeface="Roboto"/>
                <a:cs typeface="Roboto"/>
                <a:sym typeface="Roboto"/>
              </a:rPr>
              <a:t>Throughout the novel, Rachel refers to herself as something other than human. In Chapter 10 (page 131), she states that “children get to be blessings, gifts, burdens, even, occasionally people.” What does she mean by this? How does this help us understand the way she views the world, or life?</a:t>
            </a:r>
            <a:endParaRPr sz="24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7"/>
          <p:cNvSpPr txBox="1">
            <a:spLocks noGrp="1"/>
          </p:cNvSpPr>
          <p:nvPr>
            <p:ph type="subTitle" idx="1"/>
          </p:nvPr>
        </p:nvSpPr>
        <p:spPr>
          <a:xfrm>
            <a:off x="714125" y="1252250"/>
            <a:ext cx="7715700" cy="32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In </a:t>
            </a:r>
            <a:r>
              <a:rPr lang="en" sz="2400" i="1"/>
              <a:t>Eternal Life</a:t>
            </a:r>
            <a:r>
              <a:rPr lang="en" sz="2400"/>
              <a:t>, Rachel is able to restart her life when she “dies.” Is Rachel the same when she starts anew? Do her actions change from life to life? Do you see any similarities between the different periods of her life?</a:t>
            </a:r>
            <a:endParaRPr sz="2400"/>
          </a:p>
        </p:txBody>
      </p:sp>
      <p:sp>
        <p:nvSpPr>
          <p:cNvPr id="589" name="Google Shape;589;p37"/>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8"/>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Meaningful Quotes</a:t>
            </a:r>
            <a:endParaRPr/>
          </a:p>
        </p:txBody>
      </p:sp>
      <p:sp>
        <p:nvSpPr>
          <p:cNvPr id="595" name="Google Shape;595;p38"/>
          <p:cNvSpPr txBox="1">
            <a:spLocks noGrp="1"/>
          </p:cNvSpPr>
          <p:nvPr>
            <p:ph type="subTitle" idx="1"/>
          </p:nvPr>
        </p:nvSpPr>
        <p:spPr>
          <a:xfrm>
            <a:off x="252975" y="279150"/>
            <a:ext cx="2377500" cy="216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t>“Many days and years and people had passed before she understood that the details themselves were the still and sacred things, that there was nothing else, that the curtain of daily life itself was holy, that behind it was only a void.”</a:t>
            </a:r>
            <a:endParaRPr sz="1300"/>
          </a:p>
        </p:txBody>
      </p:sp>
      <p:sp>
        <p:nvSpPr>
          <p:cNvPr id="596" name="Google Shape;596;p38"/>
          <p:cNvSpPr txBox="1">
            <a:spLocks noGrp="1"/>
          </p:cNvSpPr>
          <p:nvPr>
            <p:ph type="subTitle" idx="2"/>
          </p:nvPr>
        </p:nvSpPr>
        <p:spPr>
          <a:xfrm>
            <a:off x="6218125" y="1197000"/>
            <a:ext cx="2377500" cy="200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t>“That’s the problem. We don’t grow. We’re like an old book, full of stories and also full of errors, and no one can completely understand us, even though many people try. But the problem is that we don’t change. Only the people around us change.”</a:t>
            </a:r>
            <a:endParaRPr sz="1200"/>
          </a:p>
        </p:txBody>
      </p:sp>
      <p:sp>
        <p:nvSpPr>
          <p:cNvPr id="597" name="Google Shape;597;p38"/>
          <p:cNvSpPr txBox="1">
            <a:spLocks noGrp="1"/>
          </p:cNvSpPr>
          <p:nvPr>
            <p:ph type="subTitle" idx="3"/>
          </p:nvPr>
        </p:nvSpPr>
        <p:spPr>
          <a:xfrm>
            <a:off x="3383250" y="1264495"/>
            <a:ext cx="2377500"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t>“Then there were other reasons for living too, ones that mortals rarely thought of but that raged like fires in Rachel’s mind: To correct mistakes. To avoid regret. To accept regret. To change.”</a:t>
            </a:r>
            <a:endParaRPr sz="1200"/>
          </a:p>
        </p:txBody>
      </p:sp>
      <p:sp>
        <p:nvSpPr>
          <p:cNvPr id="598" name="Google Shape;598;p38"/>
          <p:cNvSpPr txBox="1">
            <a:spLocks noGrp="1"/>
          </p:cNvSpPr>
          <p:nvPr>
            <p:ph type="subTitle" idx="7"/>
          </p:nvPr>
        </p:nvSpPr>
        <p:spPr>
          <a:xfrm>
            <a:off x="548375" y="2533125"/>
            <a:ext cx="2377500" cy="216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t>“Eventually Honi asked God to kill him, because he realized he had become superfluous. Which in fact was the entire purpose of life, to live in such a way that one made oneself superfluous. And therein lay the root of the problem. There was no point in any of it, none at all, unless one had plans to leave.”</a:t>
            </a:r>
            <a:endParaRPr sz="1200"/>
          </a:p>
        </p:txBody>
      </p:sp>
      <p:sp>
        <p:nvSpPr>
          <p:cNvPr id="599" name="Google Shape;599;p38"/>
          <p:cNvSpPr txBox="1">
            <a:spLocks noGrp="1"/>
          </p:cNvSpPr>
          <p:nvPr>
            <p:ph type="subTitle" idx="8"/>
          </p:nvPr>
        </p:nvSpPr>
        <p:spPr>
          <a:xfrm>
            <a:off x="6218150" y="3534807"/>
            <a:ext cx="2377500" cy="7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“Maybe it’s still worth it to me, even if it doesn’t last forever,” he said. “Maybe you’re still worth it to me.”</a:t>
            </a:r>
            <a:endParaRPr/>
          </a:p>
        </p:txBody>
      </p:sp>
      <p:sp>
        <p:nvSpPr>
          <p:cNvPr id="600" name="Google Shape;600;p38"/>
          <p:cNvSpPr txBox="1">
            <a:spLocks noGrp="1"/>
          </p:cNvSpPr>
          <p:nvPr>
            <p:ph type="subTitle" idx="9"/>
          </p:nvPr>
        </p:nvSpPr>
        <p:spPr>
          <a:xfrm>
            <a:off x="3383250" y="3534807"/>
            <a:ext cx="2377500" cy="7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“No one had any idea of how thick a layer of arbitrary conventions enshrouded a naked soul.”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9"/>
          <p:cNvSpPr txBox="1">
            <a:spLocks noGrp="1"/>
          </p:cNvSpPr>
          <p:nvPr>
            <p:ph type="ctrTitle"/>
          </p:nvPr>
        </p:nvSpPr>
        <p:spPr>
          <a:xfrm>
            <a:off x="340500" y="703800"/>
            <a:ext cx="8463000" cy="373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Did you highlight any specific quotes or passages from the novel?</a:t>
            </a:r>
            <a:endParaRPr sz="4600"/>
          </a:p>
          <a:p>
            <a:pPr marL="0" lvl="0" indent="0" algn="ctr" rtl="0">
              <a:spcBef>
                <a:spcPts val="0"/>
              </a:spcBef>
              <a:spcAft>
                <a:spcPts val="0"/>
              </a:spcAft>
              <a:buNone/>
            </a:pPr>
            <a:endParaRPr sz="4600"/>
          </a:p>
          <a:p>
            <a:pPr marL="0" lvl="0" indent="0" algn="ctr" rtl="0">
              <a:spcBef>
                <a:spcPts val="0"/>
              </a:spcBef>
              <a:spcAft>
                <a:spcPts val="0"/>
              </a:spcAft>
              <a:buNone/>
            </a:pPr>
            <a:r>
              <a:rPr lang="en" sz="4600"/>
              <a:t>Feel free to share!</a:t>
            </a:r>
            <a:endParaRPr sz="4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0"/>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Key Takeaways</a:t>
            </a:r>
            <a:endParaRPr/>
          </a:p>
        </p:txBody>
      </p:sp>
      <p:sp>
        <p:nvSpPr>
          <p:cNvPr id="611" name="Google Shape;611;p40"/>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612" name="Google Shape;612;p40"/>
          <p:cNvSpPr txBox="1">
            <a:spLocks noGrp="1"/>
          </p:cNvSpPr>
          <p:nvPr>
            <p:ph type="subTitle" idx="1"/>
          </p:nvPr>
        </p:nvSpPr>
        <p:spPr>
          <a:xfrm>
            <a:off x="714125" y="3331275"/>
            <a:ext cx="2610300" cy="62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Lessons learned from reading the novel-Sarah</a:t>
            </a:r>
            <a:endParaRPr/>
          </a:p>
        </p:txBody>
      </p:sp>
      <p:sp>
        <p:nvSpPr>
          <p:cNvPr id="613" name="Google Shape;613;p40"/>
          <p:cNvSpPr/>
          <p:nvPr/>
        </p:nvSpPr>
        <p:spPr>
          <a:xfrm>
            <a:off x="4203669" y="29608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5826493" y="705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7456117" y="15723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40"/>
          <p:cNvGrpSpPr/>
          <p:nvPr/>
        </p:nvGrpSpPr>
        <p:grpSpPr>
          <a:xfrm>
            <a:off x="3774137" y="2025719"/>
            <a:ext cx="5041762" cy="2470004"/>
            <a:chOff x="4189650" y="2440275"/>
            <a:chExt cx="4195525" cy="2055425"/>
          </a:xfrm>
        </p:grpSpPr>
        <p:sp>
          <p:nvSpPr>
            <p:cNvPr id="617" name="Google Shape;617;p40"/>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1"/>
          <p:cNvSpPr txBox="1">
            <a:spLocks noGrp="1"/>
          </p:cNvSpPr>
          <p:nvPr>
            <p:ph type="title"/>
          </p:nvPr>
        </p:nvSpPr>
        <p:spPr>
          <a:xfrm>
            <a:off x="311250" y="686025"/>
            <a:ext cx="55038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past connects to the present, history repeats itself</a:t>
            </a:r>
            <a:endParaRPr/>
          </a:p>
        </p:txBody>
      </p:sp>
      <p:sp>
        <p:nvSpPr>
          <p:cNvPr id="660" name="Google Shape;660;p41"/>
          <p:cNvSpPr txBox="1">
            <a:spLocks noGrp="1"/>
          </p:cNvSpPr>
          <p:nvPr>
            <p:ph type="subTitle" idx="1"/>
          </p:nvPr>
        </p:nvSpPr>
        <p:spPr>
          <a:xfrm>
            <a:off x="472400" y="2618750"/>
            <a:ext cx="5503800" cy="208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Throughout the novel, we are able to see the connections between Rachel’s past and her present day, especially in the treatment of Jewish people. Rachel sees everything, starting with the burning of the second temple to Jewish people being harassed in modern day. We get to see how the story lives on even after the temple is burned. This also ties into how throughout time Rachel had named her kids after kids earlier in her lifetime. Just overall, the past and the present are tied together.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42"/>
          <p:cNvSpPr txBox="1">
            <a:spLocks noGrp="1"/>
          </p:cNvSpPr>
          <p:nvPr>
            <p:ph type="title"/>
          </p:nvPr>
        </p:nvSpPr>
        <p:spPr>
          <a:xfrm>
            <a:off x="714125" y="594775"/>
            <a:ext cx="55275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Life is meaningless without death.</a:t>
            </a:r>
            <a:endParaRPr/>
          </a:p>
        </p:txBody>
      </p:sp>
      <p:sp>
        <p:nvSpPr>
          <p:cNvPr id="666" name="Google Shape;666;p42"/>
          <p:cNvSpPr txBox="1">
            <a:spLocks noGrp="1"/>
          </p:cNvSpPr>
          <p:nvPr>
            <p:ph type="subTitle" idx="1"/>
          </p:nvPr>
        </p:nvSpPr>
        <p:spPr>
          <a:xfrm>
            <a:off x="497675" y="2275375"/>
            <a:ext cx="5960400" cy="240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Rachel’s daughter Hannah says something like this at the very end of </a:t>
            </a:r>
            <a:r>
              <a:rPr lang="en" i="1"/>
              <a:t>Eternal Life</a:t>
            </a:r>
            <a:r>
              <a:rPr lang="en"/>
              <a:t>. Throughout the whole novel, we see Rachel’s past leading to present day for her. We see how she has lived and experienced death in many other ways except for herself. I think this meaning is a better representation of any mortal character/reader. We all will die in the end, so why not live life to the fullest until that day comes. For Rachel, the closest she has is starting anew, which has still given her life meaning.</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2"/>
        <p:cNvGrpSpPr/>
        <p:nvPr/>
      </p:nvGrpSpPr>
      <p:grpSpPr>
        <a:xfrm>
          <a:off x="0" y="0"/>
          <a:ext cx="0" cy="0"/>
          <a:chOff x="0" y="0"/>
          <a:chExt cx="0" cy="0"/>
        </a:xfrm>
      </p:grpSpPr>
      <p:sp>
        <p:nvSpPr>
          <p:cNvPr id="233" name="Google Shape;233;p25"/>
          <p:cNvSpPr txBox="1">
            <a:spLocks noGrp="1"/>
          </p:cNvSpPr>
          <p:nvPr>
            <p:ph type="subTitle" idx="1"/>
          </p:nvPr>
        </p:nvSpPr>
        <p:spPr>
          <a:xfrm>
            <a:off x="1658763" y="1649863"/>
            <a:ext cx="25362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What’s happening? Who are the main characters?</a:t>
            </a:r>
            <a:endParaRPr/>
          </a:p>
        </p:txBody>
      </p:sp>
      <p:sp>
        <p:nvSpPr>
          <p:cNvPr id="234" name="Google Shape;234;p25"/>
          <p:cNvSpPr txBox="1">
            <a:spLocks noGrp="1"/>
          </p:cNvSpPr>
          <p:nvPr>
            <p:ph type="title"/>
          </p:nvPr>
        </p:nvSpPr>
        <p:spPr>
          <a:xfrm>
            <a:off x="1658764" y="1294213"/>
            <a:ext cx="2169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Refresh!</a:t>
            </a:r>
            <a:endParaRPr/>
          </a:p>
        </p:txBody>
      </p:sp>
      <p:sp>
        <p:nvSpPr>
          <p:cNvPr id="235" name="Google Shape;235;p25"/>
          <p:cNvSpPr txBox="1">
            <a:spLocks noGrp="1"/>
          </p:cNvSpPr>
          <p:nvPr>
            <p:ph type="title" idx="2"/>
          </p:nvPr>
        </p:nvSpPr>
        <p:spPr>
          <a:xfrm>
            <a:off x="819125" y="1228050"/>
            <a:ext cx="912600" cy="49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236" name="Google Shape;236;p25"/>
          <p:cNvSpPr txBox="1">
            <a:spLocks noGrp="1"/>
          </p:cNvSpPr>
          <p:nvPr>
            <p:ph type="subTitle" idx="3"/>
          </p:nvPr>
        </p:nvSpPr>
        <p:spPr>
          <a:xfrm>
            <a:off x="1799475" y="2936670"/>
            <a:ext cx="23400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Historical references you might have missed</a:t>
            </a:r>
            <a:endParaRPr/>
          </a:p>
        </p:txBody>
      </p:sp>
      <p:sp>
        <p:nvSpPr>
          <p:cNvPr id="237" name="Google Shape;237;p25"/>
          <p:cNvSpPr txBox="1">
            <a:spLocks noGrp="1"/>
          </p:cNvSpPr>
          <p:nvPr>
            <p:ph type="title" idx="4"/>
          </p:nvPr>
        </p:nvSpPr>
        <p:spPr>
          <a:xfrm>
            <a:off x="1702275" y="2580988"/>
            <a:ext cx="3183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Judaism in the Novel</a:t>
            </a:r>
            <a:endParaRPr/>
          </a:p>
        </p:txBody>
      </p:sp>
      <p:sp>
        <p:nvSpPr>
          <p:cNvPr id="238" name="Google Shape;238;p25"/>
          <p:cNvSpPr txBox="1">
            <a:spLocks noGrp="1"/>
          </p:cNvSpPr>
          <p:nvPr>
            <p:ph type="title" idx="5"/>
          </p:nvPr>
        </p:nvSpPr>
        <p:spPr>
          <a:xfrm>
            <a:off x="860838" y="2514825"/>
            <a:ext cx="914400" cy="49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239" name="Google Shape;239;p25"/>
          <p:cNvSpPr txBox="1">
            <a:spLocks noGrp="1"/>
          </p:cNvSpPr>
          <p:nvPr>
            <p:ph type="subTitle" idx="6"/>
          </p:nvPr>
        </p:nvSpPr>
        <p:spPr>
          <a:xfrm>
            <a:off x="5984863" y="1649885"/>
            <a:ext cx="2340000" cy="6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What stood out to you? Literary Themes</a:t>
            </a:r>
            <a:endParaRPr/>
          </a:p>
        </p:txBody>
      </p:sp>
      <p:sp>
        <p:nvSpPr>
          <p:cNvPr id="240" name="Google Shape;240;p25"/>
          <p:cNvSpPr txBox="1">
            <a:spLocks noGrp="1"/>
          </p:cNvSpPr>
          <p:nvPr>
            <p:ph type="title" idx="7"/>
          </p:nvPr>
        </p:nvSpPr>
        <p:spPr>
          <a:xfrm>
            <a:off x="5983964" y="1294213"/>
            <a:ext cx="2169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Discussion</a:t>
            </a:r>
            <a:endParaRPr/>
          </a:p>
        </p:txBody>
      </p:sp>
      <p:sp>
        <p:nvSpPr>
          <p:cNvPr id="241" name="Google Shape;241;p25"/>
          <p:cNvSpPr txBox="1">
            <a:spLocks noGrp="1"/>
          </p:cNvSpPr>
          <p:nvPr>
            <p:ph type="title" idx="8"/>
          </p:nvPr>
        </p:nvSpPr>
        <p:spPr>
          <a:xfrm>
            <a:off x="5129550" y="1228050"/>
            <a:ext cx="914400" cy="49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242" name="Google Shape;242;p25"/>
          <p:cNvSpPr txBox="1">
            <a:spLocks noGrp="1"/>
          </p:cNvSpPr>
          <p:nvPr>
            <p:ph type="subTitle" idx="9"/>
          </p:nvPr>
        </p:nvSpPr>
        <p:spPr>
          <a:xfrm>
            <a:off x="6087463" y="2953875"/>
            <a:ext cx="2340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Impressions? Thoughts?</a:t>
            </a:r>
            <a:endParaRPr/>
          </a:p>
        </p:txBody>
      </p:sp>
      <p:sp>
        <p:nvSpPr>
          <p:cNvPr id="243" name="Google Shape;243;p25"/>
          <p:cNvSpPr txBox="1">
            <a:spLocks noGrp="1"/>
          </p:cNvSpPr>
          <p:nvPr>
            <p:ph type="title" idx="13"/>
          </p:nvPr>
        </p:nvSpPr>
        <p:spPr>
          <a:xfrm>
            <a:off x="6027475" y="2580988"/>
            <a:ext cx="2340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Key Takeaways</a:t>
            </a:r>
            <a:endParaRPr/>
          </a:p>
        </p:txBody>
      </p:sp>
      <p:sp>
        <p:nvSpPr>
          <p:cNvPr id="244" name="Google Shape;244;p25"/>
          <p:cNvSpPr txBox="1">
            <a:spLocks noGrp="1"/>
          </p:cNvSpPr>
          <p:nvPr>
            <p:ph type="title" idx="14"/>
          </p:nvPr>
        </p:nvSpPr>
        <p:spPr>
          <a:xfrm>
            <a:off x="5173063" y="2514825"/>
            <a:ext cx="914400" cy="49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245" name="Google Shape;245;p25"/>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246" name="Google Shape;246;p25"/>
          <p:cNvSpPr txBox="1">
            <a:spLocks noGrp="1"/>
          </p:cNvSpPr>
          <p:nvPr>
            <p:ph type="subTitle" idx="3"/>
          </p:nvPr>
        </p:nvSpPr>
        <p:spPr>
          <a:xfrm>
            <a:off x="3474150" y="4147702"/>
            <a:ext cx="2340000" cy="49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Final statements</a:t>
            </a:r>
            <a:endParaRPr/>
          </a:p>
        </p:txBody>
      </p:sp>
      <p:sp>
        <p:nvSpPr>
          <p:cNvPr id="247" name="Google Shape;247;p25"/>
          <p:cNvSpPr txBox="1">
            <a:spLocks noGrp="1"/>
          </p:cNvSpPr>
          <p:nvPr>
            <p:ph type="title" idx="4"/>
          </p:nvPr>
        </p:nvSpPr>
        <p:spPr>
          <a:xfrm>
            <a:off x="3401188" y="3782000"/>
            <a:ext cx="3183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a:p>
        </p:txBody>
      </p:sp>
      <p:sp>
        <p:nvSpPr>
          <p:cNvPr id="248" name="Google Shape;248;p25"/>
          <p:cNvSpPr txBox="1">
            <a:spLocks noGrp="1"/>
          </p:cNvSpPr>
          <p:nvPr>
            <p:ph type="title" idx="5"/>
          </p:nvPr>
        </p:nvSpPr>
        <p:spPr>
          <a:xfrm>
            <a:off x="2559750" y="3715838"/>
            <a:ext cx="914400" cy="49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3"/>
          <p:cNvSpPr txBox="1">
            <a:spLocks noGrp="1"/>
          </p:cNvSpPr>
          <p:nvPr>
            <p:ph type="title"/>
          </p:nvPr>
        </p:nvSpPr>
        <p:spPr>
          <a:xfrm>
            <a:off x="300634" y="437756"/>
            <a:ext cx="79743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Taking responsibility sometimes means losing control.</a:t>
            </a:r>
            <a:endParaRPr/>
          </a:p>
        </p:txBody>
      </p:sp>
      <p:sp>
        <p:nvSpPr>
          <p:cNvPr id="672" name="Google Shape;672;p43"/>
          <p:cNvSpPr txBox="1">
            <a:spLocks noGrp="1"/>
          </p:cNvSpPr>
          <p:nvPr>
            <p:ph type="subTitle" idx="1"/>
          </p:nvPr>
        </p:nvSpPr>
        <p:spPr>
          <a:xfrm>
            <a:off x="300625" y="2800370"/>
            <a:ext cx="6579900" cy="147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Rachel has to forever live with the decision she made back when she was younger. She had control, but lost it when she gave away her death. Rachel tries to gain control back when she is asking Hannah to help her die. In the end, it doesn't work out and Rachel starts anew once more. Rachel loved and cared for Yochanan so much that she stepped up to make sure he would stay alive. She now has lost something very important, her death, but has continued to live on and make the most of her situation even though she no longer has some control over her life.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4"/>
          <p:cNvSpPr txBox="1">
            <a:spLocks noGrp="1"/>
          </p:cNvSpPr>
          <p:nvPr>
            <p:ph type="title"/>
          </p:nvPr>
        </p:nvSpPr>
        <p:spPr>
          <a:xfrm>
            <a:off x="324675" y="430825"/>
            <a:ext cx="57456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Love transcends time</a:t>
            </a:r>
            <a:endParaRPr/>
          </a:p>
        </p:txBody>
      </p:sp>
      <p:sp>
        <p:nvSpPr>
          <p:cNvPr id="678" name="Google Shape;678;p44"/>
          <p:cNvSpPr txBox="1">
            <a:spLocks noGrp="1"/>
          </p:cNvSpPr>
          <p:nvPr>
            <p:ph type="subTitle" idx="1"/>
          </p:nvPr>
        </p:nvSpPr>
        <p:spPr>
          <a:xfrm>
            <a:off x="324675" y="2111425"/>
            <a:ext cx="6296100" cy="201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 can see this theme throughout the novel in different ways. Elazar always came back to Rachel throughout all the years they were gone. At the end of the novel, Elazar and Rachel aren’t together but it allows her to love him even not while in a relationship. We can also see the love Rachel has for her children. She wanted Yochanan to live and gave up her death for him. We also see throughout time that Rachel has named her children after previous ones in her life.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5"/>
          <p:cNvSpPr txBox="1">
            <a:spLocks noGrp="1"/>
          </p:cNvSpPr>
          <p:nvPr>
            <p:ph type="title"/>
          </p:nvPr>
        </p:nvSpPr>
        <p:spPr>
          <a:xfrm>
            <a:off x="714125" y="1572350"/>
            <a:ext cx="34896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a:p>
        </p:txBody>
      </p:sp>
      <p:sp>
        <p:nvSpPr>
          <p:cNvPr id="684" name="Google Shape;684;p45"/>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685" name="Google Shape;685;p45"/>
          <p:cNvSpPr txBox="1">
            <a:spLocks noGrp="1"/>
          </p:cNvSpPr>
          <p:nvPr>
            <p:ph type="subTitle" idx="1"/>
          </p:nvPr>
        </p:nvSpPr>
        <p:spPr>
          <a:xfrm>
            <a:off x="714125" y="3331275"/>
            <a:ext cx="2610300" cy="62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Final thoughts and audience questions</a:t>
            </a:r>
            <a:endParaRPr/>
          </a:p>
        </p:txBody>
      </p:sp>
      <p:sp>
        <p:nvSpPr>
          <p:cNvPr id="686" name="Google Shape;686;p45"/>
          <p:cNvSpPr/>
          <p:nvPr/>
        </p:nvSpPr>
        <p:spPr>
          <a:xfrm>
            <a:off x="4203669" y="29608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5"/>
          <p:cNvSpPr/>
          <p:nvPr/>
        </p:nvSpPr>
        <p:spPr>
          <a:xfrm>
            <a:off x="5826493" y="705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5"/>
          <p:cNvSpPr/>
          <p:nvPr/>
        </p:nvSpPr>
        <p:spPr>
          <a:xfrm>
            <a:off x="7456117" y="15723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45"/>
          <p:cNvGrpSpPr/>
          <p:nvPr/>
        </p:nvGrpSpPr>
        <p:grpSpPr>
          <a:xfrm>
            <a:off x="3774137" y="2025719"/>
            <a:ext cx="5041762" cy="2470004"/>
            <a:chOff x="4189650" y="2440275"/>
            <a:chExt cx="4195525" cy="2055425"/>
          </a:xfrm>
        </p:grpSpPr>
        <p:sp>
          <p:nvSpPr>
            <p:cNvPr id="690" name="Google Shape;690;p45"/>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5"/>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5"/>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5"/>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5"/>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5"/>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5"/>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5"/>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5"/>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5"/>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5"/>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5"/>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5"/>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5"/>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5"/>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5"/>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5"/>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6"/>
          <p:cNvSpPr txBox="1">
            <a:spLocks noGrp="1"/>
          </p:cNvSpPr>
          <p:nvPr>
            <p:ph type="title"/>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Conclusions</a:t>
            </a:r>
            <a:endParaRPr/>
          </a:p>
        </p:txBody>
      </p:sp>
      <p:sp>
        <p:nvSpPr>
          <p:cNvPr id="733" name="Google Shape;733;p46"/>
          <p:cNvSpPr txBox="1">
            <a:spLocks noGrp="1"/>
          </p:cNvSpPr>
          <p:nvPr>
            <p:ph type="subTitle" idx="1"/>
          </p:nvPr>
        </p:nvSpPr>
        <p:spPr>
          <a:xfrm>
            <a:off x="1426756" y="2043225"/>
            <a:ext cx="1965300" cy="36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What insight do we gain about identity?</a:t>
            </a:r>
            <a:endParaRPr/>
          </a:p>
        </p:txBody>
      </p:sp>
      <p:sp>
        <p:nvSpPr>
          <p:cNvPr id="734" name="Google Shape;734;p46"/>
          <p:cNvSpPr txBox="1">
            <a:spLocks noGrp="1"/>
          </p:cNvSpPr>
          <p:nvPr>
            <p:ph type="title" idx="2"/>
          </p:nvPr>
        </p:nvSpPr>
        <p:spPr>
          <a:xfrm>
            <a:off x="714125" y="1551450"/>
            <a:ext cx="2677800" cy="36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Significance</a:t>
            </a:r>
            <a:endParaRPr/>
          </a:p>
        </p:txBody>
      </p:sp>
      <p:sp>
        <p:nvSpPr>
          <p:cNvPr id="735" name="Google Shape;735;p46"/>
          <p:cNvSpPr txBox="1">
            <a:spLocks noGrp="1"/>
          </p:cNvSpPr>
          <p:nvPr>
            <p:ph type="subTitle" idx="3"/>
          </p:nvPr>
        </p:nvSpPr>
        <p:spPr>
          <a:xfrm>
            <a:off x="1426750" y="3683591"/>
            <a:ext cx="1965300" cy="826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How was the author able to bring this story to readers of different groups? </a:t>
            </a:r>
            <a:endParaRPr/>
          </a:p>
        </p:txBody>
      </p:sp>
      <p:sp>
        <p:nvSpPr>
          <p:cNvPr id="736" name="Google Shape;736;p46"/>
          <p:cNvSpPr txBox="1">
            <a:spLocks noGrp="1"/>
          </p:cNvSpPr>
          <p:nvPr>
            <p:ph type="title" idx="4"/>
          </p:nvPr>
        </p:nvSpPr>
        <p:spPr>
          <a:xfrm>
            <a:off x="714125" y="3187700"/>
            <a:ext cx="2677800" cy="36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Goals</a:t>
            </a:r>
            <a:endParaRPr/>
          </a:p>
        </p:txBody>
      </p:sp>
      <p:sp>
        <p:nvSpPr>
          <p:cNvPr id="737" name="Google Shape;737;p46"/>
          <p:cNvSpPr txBox="1">
            <a:spLocks noGrp="1"/>
          </p:cNvSpPr>
          <p:nvPr>
            <p:ph type="subTitle" idx="5"/>
          </p:nvPr>
        </p:nvSpPr>
        <p:spPr>
          <a:xfrm>
            <a:off x="5751950" y="2043225"/>
            <a:ext cx="1965300" cy="54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do the themes affect the what we gain?</a:t>
            </a:r>
            <a:endParaRPr/>
          </a:p>
        </p:txBody>
      </p:sp>
      <p:sp>
        <p:nvSpPr>
          <p:cNvPr id="738" name="Google Shape;738;p46"/>
          <p:cNvSpPr txBox="1">
            <a:spLocks noGrp="1"/>
          </p:cNvSpPr>
          <p:nvPr>
            <p:ph type="title" idx="6"/>
          </p:nvPr>
        </p:nvSpPr>
        <p:spPr>
          <a:xfrm>
            <a:off x="5751952" y="1551450"/>
            <a:ext cx="26778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Themes</a:t>
            </a:r>
            <a:endParaRPr/>
          </a:p>
        </p:txBody>
      </p:sp>
      <p:sp>
        <p:nvSpPr>
          <p:cNvPr id="739" name="Google Shape;739;p46"/>
          <p:cNvSpPr txBox="1">
            <a:spLocks noGrp="1"/>
          </p:cNvSpPr>
          <p:nvPr>
            <p:ph type="subTitle" idx="7"/>
          </p:nvPr>
        </p:nvSpPr>
        <p:spPr>
          <a:xfrm>
            <a:off x="5751944" y="3914138"/>
            <a:ext cx="19653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connections do we take away as readers in our own life?</a:t>
            </a:r>
            <a:endParaRPr/>
          </a:p>
        </p:txBody>
      </p:sp>
      <p:sp>
        <p:nvSpPr>
          <p:cNvPr id="740" name="Google Shape;740;p46"/>
          <p:cNvSpPr txBox="1">
            <a:spLocks noGrp="1"/>
          </p:cNvSpPr>
          <p:nvPr>
            <p:ph type="title" idx="8"/>
          </p:nvPr>
        </p:nvSpPr>
        <p:spPr>
          <a:xfrm>
            <a:off x="5751952" y="3187702"/>
            <a:ext cx="26778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Connections</a:t>
            </a:r>
            <a:endParaRPr/>
          </a:p>
        </p:txBody>
      </p:sp>
      <p:grpSp>
        <p:nvGrpSpPr>
          <p:cNvPr id="741" name="Google Shape;741;p46"/>
          <p:cNvGrpSpPr/>
          <p:nvPr/>
        </p:nvGrpSpPr>
        <p:grpSpPr>
          <a:xfrm>
            <a:off x="3633547" y="1745061"/>
            <a:ext cx="475388" cy="655812"/>
            <a:chOff x="1802465" y="1962854"/>
            <a:chExt cx="265373" cy="351944"/>
          </a:xfrm>
        </p:grpSpPr>
        <p:sp>
          <p:nvSpPr>
            <p:cNvPr id="742" name="Google Shape;742;p46"/>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6"/>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6"/>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46"/>
          <p:cNvGrpSpPr/>
          <p:nvPr/>
        </p:nvGrpSpPr>
        <p:grpSpPr>
          <a:xfrm>
            <a:off x="4868925" y="1774762"/>
            <a:ext cx="570025" cy="596413"/>
            <a:chOff x="3512070" y="1956222"/>
            <a:chExt cx="373983" cy="363622"/>
          </a:xfrm>
        </p:grpSpPr>
        <p:sp>
          <p:nvSpPr>
            <p:cNvPr id="750" name="Google Shape;750;p46"/>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6"/>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6"/>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6"/>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6"/>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6"/>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6"/>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6"/>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6"/>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6"/>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6"/>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6"/>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6"/>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6"/>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6"/>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6"/>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6"/>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46"/>
          <p:cNvGrpSpPr/>
          <p:nvPr/>
        </p:nvGrpSpPr>
        <p:grpSpPr>
          <a:xfrm>
            <a:off x="3566138" y="3395651"/>
            <a:ext cx="715337" cy="545106"/>
            <a:chOff x="3486572" y="2433470"/>
            <a:chExt cx="379328" cy="281738"/>
          </a:xfrm>
        </p:grpSpPr>
        <p:sp>
          <p:nvSpPr>
            <p:cNvPr id="768" name="Google Shape;768;p46"/>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6"/>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6"/>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6"/>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6"/>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rgbClr val="9F8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6"/>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6"/>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6"/>
          <p:cNvGrpSpPr/>
          <p:nvPr/>
        </p:nvGrpSpPr>
        <p:grpSpPr>
          <a:xfrm>
            <a:off x="4796265" y="3369985"/>
            <a:ext cx="715343" cy="596428"/>
            <a:chOff x="7957948" y="3375631"/>
            <a:chExt cx="360629" cy="291012"/>
          </a:xfrm>
        </p:grpSpPr>
        <p:sp>
          <p:nvSpPr>
            <p:cNvPr id="776" name="Google Shape;776;p46"/>
            <p:cNvSpPr/>
            <p:nvPr/>
          </p:nvSpPr>
          <p:spPr>
            <a:xfrm>
              <a:off x="7957948" y="3393714"/>
              <a:ext cx="360629" cy="261116"/>
            </a:xfrm>
            <a:custGeom>
              <a:avLst/>
              <a:gdLst/>
              <a:ahLst/>
              <a:cxnLst/>
              <a:rect l="l" t="t" r="r" b="b"/>
              <a:pathLst>
                <a:path w="13800" h="9992" extrusionOk="0">
                  <a:moveTo>
                    <a:pt x="385" y="0"/>
                  </a:moveTo>
                  <a:cubicBezTo>
                    <a:pt x="174" y="0"/>
                    <a:pt x="0" y="173"/>
                    <a:pt x="0" y="395"/>
                  </a:cubicBezTo>
                  <a:lnTo>
                    <a:pt x="0" y="9607"/>
                  </a:lnTo>
                  <a:cubicBezTo>
                    <a:pt x="0" y="9818"/>
                    <a:pt x="174" y="9991"/>
                    <a:pt x="385" y="9991"/>
                  </a:cubicBezTo>
                  <a:lnTo>
                    <a:pt x="13405" y="9991"/>
                  </a:lnTo>
                  <a:cubicBezTo>
                    <a:pt x="13626" y="9991"/>
                    <a:pt x="13799" y="9818"/>
                    <a:pt x="13799" y="9607"/>
                  </a:cubicBezTo>
                  <a:lnTo>
                    <a:pt x="13799" y="395"/>
                  </a:lnTo>
                  <a:cubicBezTo>
                    <a:pt x="13799" y="173"/>
                    <a:pt x="13626" y="0"/>
                    <a:pt x="13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p:cNvSpPr/>
            <p:nvPr/>
          </p:nvSpPr>
          <p:spPr>
            <a:xfrm>
              <a:off x="8286643" y="3393714"/>
              <a:ext cx="31934" cy="261116"/>
            </a:xfrm>
            <a:custGeom>
              <a:avLst/>
              <a:gdLst/>
              <a:ahLst/>
              <a:cxnLst/>
              <a:rect l="l" t="t" r="r" b="b"/>
              <a:pathLst>
                <a:path w="1222" h="9992" extrusionOk="0">
                  <a:moveTo>
                    <a:pt x="0" y="0"/>
                  </a:moveTo>
                  <a:cubicBezTo>
                    <a:pt x="212" y="0"/>
                    <a:pt x="385" y="173"/>
                    <a:pt x="385" y="395"/>
                  </a:cubicBezTo>
                  <a:lnTo>
                    <a:pt x="385" y="9607"/>
                  </a:lnTo>
                  <a:cubicBezTo>
                    <a:pt x="385" y="9818"/>
                    <a:pt x="212" y="9991"/>
                    <a:pt x="0" y="9991"/>
                  </a:cubicBezTo>
                  <a:lnTo>
                    <a:pt x="827" y="9991"/>
                  </a:lnTo>
                  <a:cubicBezTo>
                    <a:pt x="1048" y="9991"/>
                    <a:pt x="1221" y="9818"/>
                    <a:pt x="1221" y="9607"/>
                  </a:cubicBezTo>
                  <a:lnTo>
                    <a:pt x="1221" y="395"/>
                  </a:lnTo>
                  <a:cubicBezTo>
                    <a:pt x="1221" y="173"/>
                    <a:pt x="1048" y="0"/>
                    <a:pt x="827"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7978541" y="3597757"/>
              <a:ext cx="159853" cy="33946"/>
            </a:xfrm>
            <a:custGeom>
              <a:avLst/>
              <a:gdLst/>
              <a:ahLst/>
              <a:cxnLst/>
              <a:rect l="l" t="t" r="r" b="b"/>
              <a:pathLst>
                <a:path w="6117" h="1299" extrusionOk="0">
                  <a:moveTo>
                    <a:pt x="1" y="1"/>
                  </a:moveTo>
                  <a:lnTo>
                    <a:pt x="1" y="1193"/>
                  </a:lnTo>
                  <a:cubicBezTo>
                    <a:pt x="1" y="1251"/>
                    <a:pt x="49" y="1299"/>
                    <a:pt x="116" y="1299"/>
                  </a:cubicBezTo>
                  <a:lnTo>
                    <a:pt x="6117" y="1299"/>
                  </a:lnTo>
                  <a:lnTo>
                    <a:pt x="61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6"/>
            <p:cNvSpPr/>
            <p:nvPr/>
          </p:nvSpPr>
          <p:spPr>
            <a:xfrm>
              <a:off x="8138367" y="3597757"/>
              <a:ext cx="159591" cy="33946"/>
            </a:xfrm>
            <a:custGeom>
              <a:avLst/>
              <a:gdLst/>
              <a:ahLst/>
              <a:cxnLst/>
              <a:rect l="l" t="t" r="r" b="b"/>
              <a:pathLst>
                <a:path w="6107" h="1299" extrusionOk="0">
                  <a:moveTo>
                    <a:pt x="1" y="1"/>
                  </a:moveTo>
                  <a:lnTo>
                    <a:pt x="1" y="1299"/>
                  </a:lnTo>
                  <a:lnTo>
                    <a:pt x="6001" y="1299"/>
                  </a:lnTo>
                  <a:cubicBezTo>
                    <a:pt x="6059" y="1299"/>
                    <a:pt x="6107" y="1251"/>
                    <a:pt x="6107" y="1193"/>
                  </a:cubicBezTo>
                  <a:lnTo>
                    <a:pt x="61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a:off x="8122531" y="3631677"/>
              <a:ext cx="31202" cy="34965"/>
            </a:xfrm>
            <a:custGeom>
              <a:avLst/>
              <a:gdLst/>
              <a:ahLst/>
              <a:cxnLst/>
              <a:rect l="l" t="t" r="r" b="b"/>
              <a:pathLst>
                <a:path w="1194" h="1338" extrusionOk="0">
                  <a:moveTo>
                    <a:pt x="1" y="1"/>
                  </a:moveTo>
                  <a:lnTo>
                    <a:pt x="1" y="1107"/>
                  </a:lnTo>
                  <a:cubicBezTo>
                    <a:pt x="1" y="1232"/>
                    <a:pt x="97" y="1328"/>
                    <a:pt x="222" y="1337"/>
                  </a:cubicBezTo>
                  <a:lnTo>
                    <a:pt x="972" y="1337"/>
                  </a:lnTo>
                  <a:cubicBezTo>
                    <a:pt x="1097" y="1328"/>
                    <a:pt x="1193" y="1232"/>
                    <a:pt x="1193" y="1107"/>
                  </a:cubicBezTo>
                  <a:lnTo>
                    <a:pt x="11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a:off x="7978541" y="3375631"/>
              <a:ext cx="159853" cy="234226"/>
            </a:xfrm>
            <a:custGeom>
              <a:avLst/>
              <a:gdLst/>
              <a:ahLst/>
              <a:cxnLst/>
              <a:rect l="l" t="t" r="r" b="b"/>
              <a:pathLst>
                <a:path w="6117" h="8963" extrusionOk="0">
                  <a:moveTo>
                    <a:pt x="116" y="0"/>
                  </a:moveTo>
                  <a:cubicBezTo>
                    <a:pt x="49" y="0"/>
                    <a:pt x="1" y="48"/>
                    <a:pt x="1" y="106"/>
                  </a:cubicBezTo>
                  <a:lnTo>
                    <a:pt x="1" y="8856"/>
                  </a:lnTo>
                  <a:cubicBezTo>
                    <a:pt x="1" y="8914"/>
                    <a:pt x="49" y="8962"/>
                    <a:pt x="116" y="8962"/>
                  </a:cubicBezTo>
                  <a:lnTo>
                    <a:pt x="6117" y="8962"/>
                  </a:lnTo>
                  <a:lnTo>
                    <a:pt x="6117" y="0"/>
                  </a:ln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p:cNvSpPr/>
            <p:nvPr/>
          </p:nvSpPr>
          <p:spPr>
            <a:xfrm>
              <a:off x="8138367" y="3375631"/>
              <a:ext cx="159591" cy="234252"/>
            </a:xfrm>
            <a:custGeom>
              <a:avLst/>
              <a:gdLst/>
              <a:ahLst/>
              <a:cxnLst/>
              <a:rect l="l" t="t" r="r" b="b"/>
              <a:pathLst>
                <a:path w="6107" h="8964" extrusionOk="0">
                  <a:moveTo>
                    <a:pt x="1" y="0"/>
                  </a:moveTo>
                  <a:lnTo>
                    <a:pt x="1" y="8962"/>
                  </a:lnTo>
                  <a:lnTo>
                    <a:pt x="5992" y="8962"/>
                  </a:lnTo>
                  <a:cubicBezTo>
                    <a:pt x="5997" y="8963"/>
                    <a:pt x="6003" y="8963"/>
                    <a:pt x="6008" y="8963"/>
                  </a:cubicBezTo>
                  <a:cubicBezTo>
                    <a:pt x="6067" y="8963"/>
                    <a:pt x="6107" y="8918"/>
                    <a:pt x="6107" y="8856"/>
                  </a:cubicBezTo>
                  <a:lnTo>
                    <a:pt x="6107" y="106"/>
                  </a:lnTo>
                  <a:cubicBezTo>
                    <a:pt x="6107" y="48"/>
                    <a:pt x="6059" y="0"/>
                    <a:pt x="6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8033576" y="3407277"/>
              <a:ext cx="80958" cy="10584"/>
            </a:xfrm>
            <a:custGeom>
              <a:avLst/>
              <a:gdLst/>
              <a:ahLst/>
              <a:cxnLst/>
              <a:rect l="l" t="t" r="r" b="b"/>
              <a:pathLst>
                <a:path w="3098" h="405" extrusionOk="0">
                  <a:moveTo>
                    <a:pt x="270" y="1"/>
                  </a:moveTo>
                  <a:cubicBezTo>
                    <a:pt x="1" y="1"/>
                    <a:pt x="1" y="404"/>
                    <a:pt x="270" y="404"/>
                  </a:cubicBezTo>
                  <a:lnTo>
                    <a:pt x="2828" y="404"/>
                  </a:lnTo>
                  <a:cubicBezTo>
                    <a:pt x="3097" y="404"/>
                    <a:pt x="3097"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8003184" y="3428889"/>
              <a:ext cx="111351" cy="10584"/>
            </a:xfrm>
            <a:custGeom>
              <a:avLst/>
              <a:gdLst/>
              <a:ahLst/>
              <a:cxnLst/>
              <a:rect l="l" t="t" r="r" b="b"/>
              <a:pathLst>
                <a:path w="4261" h="405" extrusionOk="0">
                  <a:moveTo>
                    <a:pt x="270" y="1"/>
                  </a:moveTo>
                  <a:cubicBezTo>
                    <a:pt x="0" y="1"/>
                    <a:pt x="0" y="404"/>
                    <a:pt x="270" y="404"/>
                  </a:cubicBezTo>
                  <a:lnTo>
                    <a:pt x="3991" y="404"/>
                  </a:lnTo>
                  <a:cubicBezTo>
                    <a:pt x="4260" y="404"/>
                    <a:pt x="4260"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8003184" y="3450761"/>
              <a:ext cx="111351" cy="10584"/>
            </a:xfrm>
            <a:custGeom>
              <a:avLst/>
              <a:gdLst/>
              <a:ahLst/>
              <a:cxnLst/>
              <a:rect l="l" t="t" r="r" b="b"/>
              <a:pathLst>
                <a:path w="4261" h="405" extrusionOk="0">
                  <a:moveTo>
                    <a:pt x="4000" y="0"/>
                  </a:moveTo>
                  <a:cubicBezTo>
                    <a:pt x="3997" y="0"/>
                    <a:pt x="3994" y="0"/>
                    <a:pt x="3991" y="0"/>
                  </a:cubicBezTo>
                  <a:lnTo>
                    <a:pt x="270" y="0"/>
                  </a:lnTo>
                  <a:cubicBezTo>
                    <a:pt x="0" y="0"/>
                    <a:pt x="0" y="404"/>
                    <a:pt x="270" y="404"/>
                  </a:cubicBezTo>
                  <a:lnTo>
                    <a:pt x="3991" y="404"/>
                  </a:lnTo>
                  <a:cubicBezTo>
                    <a:pt x="4257" y="395"/>
                    <a:pt x="4260" y="0"/>
                    <a:pt x="4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8003184" y="3472608"/>
              <a:ext cx="88720" cy="10584"/>
            </a:xfrm>
            <a:custGeom>
              <a:avLst/>
              <a:gdLst/>
              <a:ahLst/>
              <a:cxnLst/>
              <a:rect l="l" t="t" r="r" b="b"/>
              <a:pathLst>
                <a:path w="3395" h="405" extrusionOk="0">
                  <a:moveTo>
                    <a:pt x="270" y="1"/>
                  </a:moveTo>
                  <a:cubicBezTo>
                    <a:pt x="0" y="1"/>
                    <a:pt x="0" y="405"/>
                    <a:pt x="270" y="405"/>
                  </a:cubicBezTo>
                  <a:lnTo>
                    <a:pt x="3126" y="405"/>
                  </a:lnTo>
                  <a:cubicBezTo>
                    <a:pt x="3395" y="405"/>
                    <a:pt x="3395" y="1"/>
                    <a:pt x="3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a:off x="8033576" y="3515831"/>
              <a:ext cx="80958" cy="10584"/>
            </a:xfrm>
            <a:custGeom>
              <a:avLst/>
              <a:gdLst/>
              <a:ahLst/>
              <a:cxnLst/>
              <a:rect l="l" t="t" r="r" b="b"/>
              <a:pathLst>
                <a:path w="3098" h="405" extrusionOk="0">
                  <a:moveTo>
                    <a:pt x="270" y="1"/>
                  </a:moveTo>
                  <a:cubicBezTo>
                    <a:pt x="1" y="1"/>
                    <a:pt x="1" y="405"/>
                    <a:pt x="270" y="405"/>
                  </a:cubicBezTo>
                  <a:lnTo>
                    <a:pt x="2828" y="405"/>
                  </a:lnTo>
                  <a:cubicBezTo>
                    <a:pt x="3097" y="405"/>
                    <a:pt x="3097" y="1"/>
                    <a:pt x="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6"/>
            <p:cNvSpPr/>
            <p:nvPr/>
          </p:nvSpPr>
          <p:spPr>
            <a:xfrm>
              <a:off x="8003184" y="3537443"/>
              <a:ext cx="111351" cy="10584"/>
            </a:xfrm>
            <a:custGeom>
              <a:avLst/>
              <a:gdLst/>
              <a:ahLst/>
              <a:cxnLst/>
              <a:rect l="l" t="t" r="r" b="b"/>
              <a:pathLst>
                <a:path w="4261" h="405" extrusionOk="0">
                  <a:moveTo>
                    <a:pt x="270" y="1"/>
                  </a:moveTo>
                  <a:cubicBezTo>
                    <a:pt x="0" y="1"/>
                    <a:pt x="0" y="405"/>
                    <a:pt x="270" y="405"/>
                  </a:cubicBezTo>
                  <a:lnTo>
                    <a:pt x="3991" y="405"/>
                  </a:lnTo>
                  <a:cubicBezTo>
                    <a:pt x="4260" y="405"/>
                    <a:pt x="4260"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8003184" y="3559316"/>
              <a:ext cx="55296" cy="10584"/>
            </a:xfrm>
            <a:custGeom>
              <a:avLst/>
              <a:gdLst/>
              <a:ahLst/>
              <a:cxnLst/>
              <a:rect l="l" t="t" r="r" b="b"/>
              <a:pathLst>
                <a:path w="2116" h="405" extrusionOk="0">
                  <a:moveTo>
                    <a:pt x="270" y="0"/>
                  </a:moveTo>
                  <a:cubicBezTo>
                    <a:pt x="0" y="0"/>
                    <a:pt x="0" y="404"/>
                    <a:pt x="270" y="404"/>
                  </a:cubicBezTo>
                  <a:lnTo>
                    <a:pt x="1847" y="404"/>
                  </a:lnTo>
                  <a:cubicBezTo>
                    <a:pt x="2116" y="404"/>
                    <a:pt x="2116" y="0"/>
                    <a:pt x="1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8190632" y="3479664"/>
              <a:ext cx="81194" cy="10558"/>
            </a:xfrm>
            <a:custGeom>
              <a:avLst/>
              <a:gdLst/>
              <a:ahLst/>
              <a:cxnLst/>
              <a:rect l="l" t="t" r="r" b="b"/>
              <a:pathLst>
                <a:path w="3107" h="404" extrusionOk="0">
                  <a:moveTo>
                    <a:pt x="270" y="0"/>
                  </a:moveTo>
                  <a:cubicBezTo>
                    <a:pt x="1" y="0"/>
                    <a:pt x="1" y="404"/>
                    <a:pt x="270" y="404"/>
                  </a:cubicBezTo>
                  <a:lnTo>
                    <a:pt x="2838" y="404"/>
                  </a:lnTo>
                  <a:cubicBezTo>
                    <a:pt x="3107" y="404"/>
                    <a:pt x="3107" y="0"/>
                    <a:pt x="2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8160240" y="3501511"/>
              <a:ext cx="111586" cy="10584"/>
            </a:xfrm>
            <a:custGeom>
              <a:avLst/>
              <a:gdLst/>
              <a:ahLst/>
              <a:cxnLst/>
              <a:rect l="l" t="t" r="r" b="b"/>
              <a:pathLst>
                <a:path w="4270" h="405" extrusionOk="0">
                  <a:moveTo>
                    <a:pt x="270" y="1"/>
                  </a:moveTo>
                  <a:cubicBezTo>
                    <a:pt x="0" y="1"/>
                    <a:pt x="0" y="405"/>
                    <a:pt x="270" y="405"/>
                  </a:cubicBezTo>
                  <a:lnTo>
                    <a:pt x="4001" y="405"/>
                  </a:lnTo>
                  <a:cubicBezTo>
                    <a:pt x="4270" y="405"/>
                    <a:pt x="4270" y="1"/>
                    <a:pt x="4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8160475" y="3523122"/>
              <a:ext cx="55061" cy="10584"/>
            </a:xfrm>
            <a:custGeom>
              <a:avLst/>
              <a:gdLst/>
              <a:ahLst/>
              <a:cxnLst/>
              <a:rect l="l" t="t" r="r" b="b"/>
              <a:pathLst>
                <a:path w="2107" h="405" extrusionOk="0">
                  <a:moveTo>
                    <a:pt x="270" y="1"/>
                  </a:moveTo>
                  <a:cubicBezTo>
                    <a:pt x="1" y="1"/>
                    <a:pt x="1" y="404"/>
                    <a:pt x="270" y="404"/>
                  </a:cubicBezTo>
                  <a:lnTo>
                    <a:pt x="1847" y="404"/>
                  </a:lnTo>
                  <a:cubicBezTo>
                    <a:pt x="2107" y="404"/>
                    <a:pt x="2107" y="1"/>
                    <a:pt x="1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8169778" y="3412556"/>
              <a:ext cx="97291" cy="36220"/>
            </a:xfrm>
            <a:custGeom>
              <a:avLst/>
              <a:gdLst/>
              <a:ahLst/>
              <a:cxnLst/>
              <a:rect l="l" t="t" r="r" b="b"/>
              <a:pathLst>
                <a:path w="3723" h="1386" extrusionOk="0">
                  <a:moveTo>
                    <a:pt x="107" y="1"/>
                  </a:moveTo>
                  <a:cubicBezTo>
                    <a:pt x="49" y="1"/>
                    <a:pt x="1" y="49"/>
                    <a:pt x="1" y="106"/>
                  </a:cubicBezTo>
                  <a:lnTo>
                    <a:pt x="1" y="1279"/>
                  </a:lnTo>
                  <a:cubicBezTo>
                    <a:pt x="1" y="1337"/>
                    <a:pt x="49" y="1385"/>
                    <a:pt x="107" y="1385"/>
                  </a:cubicBezTo>
                  <a:lnTo>
                    <a:pt x="3616" y="1385"/>
                  </a:lnTo>
                  <a:cubicBezTo>
                    <a:pt x="3674" y="1385"/>
                    <a:pt x="3722" y="1337"/>
                    <a:pt x="3722" y="1279"/>
                  </a:cubicBezTo>
                  <a:lnTo>
                    <a:pt x="3722" y="106"/>
                  </a:lnTo>
                  <a:cubicBezTo>
                    <a:pt x="3722" y="49"/>
                    <a:pt x="3674" y="1"/>
                    <a:pt x="3616"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Refresh!</a:t>
            </a:r>
            <a:endParaRPr/>
          </a:p>
        </p:txBody>
      </p:sp>
      <p:sp>
        <p:nvSpPr>
          <p:cNvPr id="254" name="Google Shape;254;p26"/>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55" name="Google Shape;255;p26"/>
          <p:cNvSpPr/>
          <p:nvPr/>
        </p:nvSpPr>
        <p:spPr>
          <a:xfrm>
            <a:off x="4203669" y="29608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5826493" y="705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7456117" y="15723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6"/>
          <p:cNvGrpSpPr/>
          <p:nvPr/>
        </p:nvGrpSpPr>
        <p:grpSpPr>
          <a:xfrm>
            <a:off x="3774137" y="2025719"/>
            <a:ext cx="5041762" cy="2470004"/>
            <a:chOff x="4189650" y="2440275"/>
            <a:chExt cx="4195525" cy="2055425"/>
          </a:xfrm>
        </p:grpSpPr>
        <p:sp>
          <p:nvSpPr>
            <p:cNvPr id="259" name="Google Shape;259;p26"/>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7"/>
          <p:cNvSpPr txBox="1">
            <a:spLocks noGrp="1"/>
          </p:cNvSpPr>
          <p:nvPr>
            <p:ph type="title" idx="6"/>
          </p:nvPr>
        </p:nvSpPr>
        <p:spPr>
          <a:xfrm>
            <a:off x="584025" y="54407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Main Characters</a:t>
            </a:r>
            <a:endParaRPr/>
          </a:p>
        </p:txBody>
      </p:sp>
      <p:sp>
        <p:nvSpPr>
          <p:cNvPr id="302" name="Google Shape;302;p27"/>
          <p:cNvSpPr txBox="1">
            <a:spLocks noGrp="1"/>
          </p:cNvSpPr>
          <p:nvPr>
            <p:ph type="subTitle" idx="3"/>
          </p:nvPr>
        </p:nvSpPr>
        <p:spPr>
          <a:xfrm>
            <a:off x="2482150" y="2908100"/>
            <a:ext cx="1504800" cy="152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Son of high priest, madly in love with Rachel, biological father of Yochanan, cannot die</a:t>
            </a:r>
            <a:endParaRPr/>
          </a:p>
        </p:txBody>
      </p:sp>
      <p:sp>
        <p:nvSpPr>
          <p:cNvPr id="303" name="Google Shape;303;p27"/>
          <p:cNvSpPr txBox="1">
            <a:spLocks noGrp="1"/>
          </p:cNvSpPr>
          <p:nvPr>
            <p:ph type="title" idx="5"/>
          </p:nvPr>
        </p:nvSpPr>
        <p:spPr>
          <a:xfrm>
            <a:off x="2334538" y="2472427"/>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Elazar</a:t>
            </a:r>
            <a:endParaRPr/>
          </a:p>
        </p:txBody>
      </p:sp>
      <p:sp>
        <p:nvSpPr>
          <p:cNvPr id="304" name="Google Shape;304;p27"/>
          <p:cNvSpPr txBox="1">
            <a:spLocks noGrp="1"/>
          </p:cNvSpPr>
          <p:nvPr>
            <p:ph type="subTitle" idx="1"/>
          </p:nvPr>
        </p:nvSpPr>
        <p:spPr>
          <a:xfrm>
            <a:off x="517875" y="2975750"/>
            <a:ext cx="1504800" cy="13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Daughter of a scribe, mother of Yochanan, in love with Elazar, cannot die</a:t>
            </a:r>
            <a:endParaRPr/>
          </a:p>
        </p:txBody>
      </p:sp>
      <p:sp>
        <p:nvSpPr>
          <p:cNvPr id="305" name="Google Shape;305;p27"/>
          <p:cNvSpPr txBox="1">
            <a:spLocks noGrp="1"/>
          </p:cNvSpPr>
          <p:nvPr>
            <p:ph type="subTitle" idx="2"/>
          </p:nvPr>
        </p:nvSpPr>
        <p:spPr>
          <a:xfrm>
            <a:off x="4466425" y="2975750"/>
            <a:ext cx="1800000" cy="13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Granddaughter of Rachel, genetics researcher, wishes to discover immortality through Rachel</a:t>
            </a:r>
            <a:endParaRPr/>
          </a:p>
        </p:txBody>
      </p:sp>
      <p:sp>
        <p:nvSpPr>
          <p:cNvPr id="306" name="Google Shape;306;p27"/>
          <p:cNvSpPr txBox="1">
            <a:spLocks noGrp="1"/>
          </p:cNvSpPr>
          <p:nvPr>
            <p:ph type="title"/>
          </p:nvPr>
        </p:nvSpPr>
        <p:spPr>
          <a:xfrm>
            <a:off x="370275" y="2472427"/>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Rachel</a:t>
            </a:r>
            <a:endParaRPr/>
          </a:p>
        </p:txBody>
      </p:sp>
      <p:sp>
        <p:nvSpPr>
          <p:cNvPr id="307" name="Google Shape;307;p27"/>
          <p:cNvSpPr txBox="1">
            <a:spLocks noGrp="1"/>
          </p:cNvSpPr>
          <p:nvPr>
            <p:ph type="title" idx="4"/>
          </p:nvPr>
        </p:nvSpPr>
        <p:spPr>
          <a:xfrm>
            <a:off x="4466425" y="2472427"/>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Hannah</a:t>
            </a:r>
            <a:endParaRPr/>
          </a:p>
        </p:txBody>
      </p:sp>
      <p:grpSp>
        <p:nvGrpSpPr>
          <p:cNvPr id="308" name="Google Shape;308;p27"/>
          <p:cNvGrpSpPr/>
          <p:nvPr/>
        </p:nvGrpSpPr>
        <p:grpSpPr>
          <a:xfrm>
            <a:off x="913321" y="1333791"/>
            <a:ext cx="713908" cy="714617"/>
            <a:chOff x="3508282" y="3810341"/>
            <a:chExt cx="351644" cy="351959"/>
          </a:xfrm>
        </p:grpSpPr>
        <p:sp>
          <p:nvSpPr>
            <p:cNvPr id="309" name="Google Shape;309;p27"/>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FF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FF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27"/>
          <p:cNvGrpSpPr/>
          <p:nvPr/>
        </p:nvGrpSpPr>
        <p:grpSpPr>
          <a:xfrm>
            <a:off x="3002066" y="1333790"/>
            <a:ext cx="464967" cy="714618"/>
            <a:chOff x="3131170" y="3816884"/>
            <a:chExt cx="220051" cy="338169"/>
          </a:xfrm>
        </p:grpSpPr>
        <p:sp>
          <p:nvSpPr>
            <p:cNvPr id="323" name="Google Shape;323;p27"/>
            <p:cNvSpPr/>
            <p:nvPr/>
          </p:nvSpPr>
          <p:spPr>
            <a:xfrm>
              <a:off x="3131170" y="3816884"/>
              <a:ext cx="220051" cy="258530"/>
            </a:xfrm>
            <a:custGeom>
              <a:avLst/>
              <a:gdLst/>
              <a:ahLst/>
              <a:cxnLst/>
              <a:rect l="l" t="t" r="r" b="b"/>
              <a:pathLst>
                <a:path w="14697"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3131170" y="3816884"/>
              <a:ext cx="118373" cy="258530"/>
            </a:xfrm>
            <a:custGeom>
              <a:avLst/>
              <a:gdLst/>
              <a:ahLst/>
              <a:cxnLst/>
              <a:rect l="l" t="t" r="r" b="b"/>
              <a:pathLst>
                <a:path w="7906"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3235049" y="3816884"/>
              <a:ext cx="12292" cy="179041"/>
            </a:xfrm>
            <a:custGeom>
              <a:avLst/>
              <a:gdLst/>
              <a:ahLst/>
              <a:cxnLst/>
              <a:rect l="l" t="t" r="r" b="b"/>
              <a:pathLst>
                <a:path w="821" h="11958" extrusionOk="0">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3212396" y="3974350"/>
              <a:ext cx="57929" cy="30858"/>
            </a:xfrm>
            <a:custGeom>
              <a:avLst/>
              <a:gdLst/>
              <a:ahLst/>
              <a:cxnLst/>
              <a:rect l="l" t="t" r="r" b="b"/>
              <a:pathLst>
                <a:path w="3869" h="2061" extrusionOk="0">
                  <a:moveTo>
                    <a:pt x="1367" y="0"/>
                  </a:moveTo>
                  <a:cubicBezTo>
                    <a:pt x="0" y="0"/>
                    <a:pt x="0" y="2061"/>
                    <a:pt x="1367" y="2061"/>
                  </a:cubicBezTo>
                  <a:lnTo>
                    <a:pt x="2502" y="2061"/>
                  </a:lnTo>
                  <a:cubicBezTo>
                    <a:pt x="3869" y="2061"/>
                    <a:pt x="3869" y="0"/>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3213339" y="3981597"/>
              <a:ext cx="56042" cy="23612"/>
            </a:xfrm>
            <a:custGeom>
              <a:avLst/>
              <a:gdLst/>
              <a:ahLst/>
              <a:cxnLst/>
              <a:rect l="l" t="t" r="r" b="b"/>
              <a:pathLst>
                <a:path w="3743" h="1577" extrusionOk="0">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3199804" y="4118834"/>
              <a:ext cx="83112" cy="36218"/>
            </a:xfrm>
            <a:custGeom>
              <a:avLst/>
              <a:gdLst/>
              <a:ahLst/>
              <a:cxnLst/>
              <a:rect l="l" t="t" r="r" b="b"/>
              <a:pathLst>
                <a:path w="5551" h="2419" extrusionOk="0">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3199804" y="4118834"/>
              <a:ext cx="25199" cy="36218"/>
            </a:xfrm>
            <a:custGeom>
              <a:avLst/>
              <a:gdLst/>
              <a:ahLst/>
              <a:cxnLst/>
              <a:rect l="l" t="t" r="r" b="b"/>
              <a:pathLst>
                <a:path w="1683" h="2419" extrusionOk="0">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3176192" y="4074770"/>
              <a:ext cx="130021" cy="44708"/>
            </a:xfrm>
            <a:custGeom>
              <a:avLst/>
              <a:gdLst/>
              <a:ahLst/>
              <a:cxnLst/>
              <a:rect l="l" t="t" r="r" b="b"/>
              <a:pathLst>
                <a:path w="8684" h="2986" extrusionOk="0">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3176192" y="4093336"/>
              <a:ext cx="130021" cy="26142"/>
            </a:xfrm>
            <a:custGeom>
              <a:avLst/>
              <a:gdLst/>
              <a:ahLst/>
              <a:cxnLst/>
              <a:rect l="l" t="t" r="r" b="b"/>
              <a:pathLst>
                <a:path w="8684" h="1746" extrusionOk="0">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7"/>
          <p:cNvGrpSpPr/>
          <p:nvPr/>
        </p:nvGrpSpPr>
        <p:grpSpPr>
          <a:xfrm>
            <a:off x="4972093" y="1371360"/>
            <a:ext cx="788664" cy="639477"/>
            <a:chOff x="3952456" y="1524280"/>
            <a:chExt cx="370195" cy="300154"/>
          </a:xfrm>
        </p:grpSpPr>
        <p:sp>
          <p:nvSpPr>
            <p:cNvPr id="333" name="Google Shape;333;p2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7"/>
          <p:cNvGrpSpPr/>
          <p:nvPr/>
        </p:nvGrpSpPr>
        <p:grpSpPr>
          <a:xfrm>
            <a:off x="7152989" y="1408911"/>
            <a:ext cx="788661" cy="639488"/>
            <a:chOff x="3486572" y="2433470"/>
            <a:chExt cx="379328" cy="281738"/>
          </a:xfrm>
        </p:grpSpPr>
        <p:sp>
          <p:nvSpPr>
            <p:cNvPr id="340" name="Google Shape;340;p27"/>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rgbClr val="9F8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27"/>
          <p:cNvSpPr txBox="1">
            <a:spLocks noGrp="1"/>
          </p:cNvSpPr>
          <p:nvPr>
            <p:ph type="title" idx="4"/>
          </p:nvPr>
        </p:nvSpPr>
        <p:spPr>
          <a:xfrm>
            <a:off x="6647313" y="2472427"/>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Rocky</a:t>
            </a:r>
            <a:endParaRPr/>
          </a:p>
        </p:txBody>
      </p:sp>
      <p:sp>
        <p:nvSpPr>
          <p:cNvPr id="348" name="Google Shape;348;p27"/>
          <p:cNvSpPr txBox="1">
            <a:spLocks noGrp="1"/>
          </p:cNvSpPr>
          <p:nvPr>
            <p:ph type="subTitle" idx="2"/>
          </p:nvPr>
        </p:nvSpPr>
        <p:spPr>
          <a:xfrm>
            <a:off x="6794923" y="2975750"/>
            <a:ext cx="1504800" cy="13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Son of Rachel, token troublemaker, Bitcoin lover, modern version of Yochanan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Plot Overview</a:t>
            </a:r>
            <a:endParaRPr/>
          </a:p>
        </p:txBody>
      </p:sp>
      <p:sp>
        <p:nvSpPr>
          <p:cNvPr id="354" name="Google Shape;354;p28"/>
          <p:cNvSpPr txBox="1">
            <a:spLocks noGrp="1"/>
          </p:cNvSpPr>
          <p:nvPr>
            <p:ph type="title"/>
          </p:nvPr>
        </p:nvSpPr>
        <p:spPr>
          <a:xfrm>
            <a:off x="804350" y="1279350"/>
            <a:ext cx="4640100" cy="31029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800"/>
              <a:t>Rachel and Elazar fall in love and have Yochanan via infidelity</a:t>
            </a:r>
            <a:endParaRPr sz="1800"/>
          </a:p>
          <a:p>
            <a:pPr marL="457200" lvl="0" indent="-330200" algn="l" rtl="0">
              <a:spcBef>
                <a:spcPts val="0"/>
              </a:spcBef>
              <a:spcAft>
                <a:spcPts val="0"/>
              </a:spcAft>
              <a:buSzPts val="1600"/>
              <a:buChar char="●"/>
            </a:pPr>
            <a:r>
              <a:rPr lang="en" sz="1800"/>
              <a:t>They take a vow of immortality to save Yochanan from illness</a:t>
            </a:r>
            <a:endParaRPr sz="1800"/>
          </a:p>
          <a:p>
            <a:pPr marL="457200" lvl="0" indent="-330200" algn="l" rtl="0">
              <a:spcBef>
                <a:spcPts val="0"/>
              </a:spcBef>
              <a:spcAft>
                <a:spcPts val="0"/>
              </a:spcAft>
              <a:buSzPts val="1600"/>
              <a:buChar char="●"/>
            </a:pPr>
            <a:r>
              <a:rPr lang="en" sz="1800"/>
              <a:t>The temple is destroyed but Yochanan saves the Torah before dying of old age</a:t>
            </a:r>
            <a:endParaRPr sz="1800"/>
          </a:p>
          <a:p>
            <a:pPr marL="457200" lvl="0" indent="-342900" algn="l" rtl="0">
              <a:spcBef>
                <a:spcPts val="0"/>
              </a:spcBef>
              <a:spcAft>
                <a:spcPts val="0"/>
              </a:spcAft>
              <a:buSzPts val="1800"/>
              <a:buChar char="●"/>
            </a:pPr>
            <a:r>
              <a:rPr lang="en" sz="1800"/>
              <a:t>Rachel and Elazar find each other in their second lives, marry, and discover they cannot have children together</a:t>
            </a:r>
            <a:endParaRPr sz="1800"/>
          </a:p>
        </p:txBody>
      </p:sp>
      <p:sp>
        <p:nvSpPr>
          <p:cNvPr id="355" name="Google Shape;355;p28"/>
          <p:cNvSpPr/>
          <p:nvPr/>
        </p:nvSpPr>
        <p:spPr>
          <a:xfrm>
            <a:off x="12466875" y="4457550"/>
            <a:ext cx="343600" cy="435775"/>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4571994" y="17797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864843" y="553011"/>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5195092" y="3262471"/>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28"/>
          <p:cNvGrpSpPr/>
          <p:nvPr/>
        </p:nvGrpSpPr>
        <p:grpSpPr>
          <a:xfrm>
            <a:off x="5677093" y="753917"/>
            <a:ext cx="3021829" cy="2508552"/>
            <a:chOff x="9320475" y="1310750"/>
            <a:chExt cx="3915300" cy="3040300"/>
          </a:xfrm>
        </p:grpSpPr>
        <p:sp>
          <p:nvSpPr>
            <p:cNvPr id="360" name="Google Shape;360;p28"/>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8"/>
          <p:cNvGrpSpPr/>
          <p:nvPr/>
        </p:nvGrpSpPr>
        <p:grpSpPr>
          <a:xfrm rot="-287099">
            <a:off x="5846080" y="3409106"/>
            <a:ext cx="2451096" cy="900484"/>
            <a:chOff x="10253036" y="3422449"/>
            <a:chExt cx="2748147" cy="1009614"/>
          </a:xfrm>
        </p:grpSpPr>
        <p:sp>
          <p:nvSpPr>
            <p:cNvPr id="398" name="Google Shape;398;p28"/>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29"/>
          <p:cNvGrpSpPr/>
          <p:nvPr/>
        </p:nvGrpSpPr>
        <p:grpSpPr>
          <a:xfrm>
            <a:off x="6639231" y="2505383"/>
            <a:ext cx="2024522" cy="2093947"/>
            <a:chOff x="9691384" y="2511531"/>
            <a:chExt cx="1853788" cy="1917534"/>
          </a:xfrm>
        </p:grpSpPr>
        <p:sp>
          <p:nvSpPr>
            <p:cNvPr id="419" name="Google Shape;419;p29"/>
            <p:cNvSpPr/>
            <p:nvPr/>
          </p:nvSpPr>
          <p:spPr>
            <a:xfrm>
              <a:off x="10014624" y="2615346"/>
              <a:ext cx="1530547" cy="1635710"/>
            </a:xfrm>
            <a:custGeom>
              <a:avLst/>
              <a:gdLst/>
              <a:ahLst/>
              <a:cxnLst/>
              <a:rect l="l" t="t" r="r" b="b"/>
              <a:pathLst>
                <a:path w="36327" h="38823" extrusionOk="0">
                  <a:moveTo>
                    <a:pt x="10908" y="14956"/>
                  </a:moveTo>
                  <a:cubicBezTo>
                    <a:pt x="11364" y="14956"/>
                    <a:pt x="11889" y="15389"/>
                    <a:pt x="12909" y="16218"/>
                  </a:cubicBezTo>
                  <a:cubicBezTo>
                    <a:pt x="13386" y="16599"/>
                    <a:pt x="13803" y="17223"/>
                    <a:pt x="14562" y="17223"/>
                  </a:cubicBezTo>
                  <a:cubicBezTo>
                    <a:pt x="14600" y="17223"/>
                    <a:pt x="14638" y="17222"/>
                    <a:pt x="14677" y="17219"/>
                  </a:cubicBezTo>
                  <a:cubicBezTo>
                    <a:pt x="14711" y="17852"/>
                    <a:pt x="15211" y="18153"/>
                    <a:pt x="15645" y="18486"/>
                  </a:cubicBezTo>
                  <a:cubicBezTo>
                    <a:pt x="18113" y="20488"/>
                    <a:pt x="20548" y="22522"/>
                    <a:pt x="23017" y="24524"/>
                  </a:cubicBezTo>
                  <a:cubicBezTo>
                    <a:pt x="23717" y="25091"/>
                    <a:pt x="23884" y="25591"/>
                    <a:pt x="23283" y="26359"/>
                  </a:cubicBezTo>
                  <a:cubicBezTo>
                    <a:pt x="22249" y="27626"/>
                    <a:pt x="21282" y="28994"/>
                    <a:pt x="20315" y="30361"/>
                  </a:cubicBezTo>
                  <a:cubicBezTo>
                    <a:pt x="19864" y="30992"/>
                    <a:pt x="19628" y="31292"/>
                    <a:pt x="19327" y="31292"/>
                  </a:cubicBezTo>
                  <a:cubicBezTo>
                    <a:pt x="19071" y="31292"/>
                    <a:pt x="18768" y="31075"/>
                    <a:pt x="18247" y="30662"/>
                  </a:cubicBezTo>
                  <a:cubicBezTo>
                    <a:pt x="15978" y="28860"/>
                    <a:pt x="13743" y="27026"/>
                    <a:pt x="11442" y="25191"/>
                  </a:cubicBezTo>
                  <a:cubicBezTo>
                    <a:pt x="10941" y="24757"/>
                    <a:pt x="10441" y="24257"/>
                    <a:pt x="9740" y="24090"/>
                  </a:cubicBezTo>
                  <a:cubicBezTo>
                    <a:pt x="9707" y="23690"/>
                    <a:pt x="9340" y="23490"/>
                    <a:pt x="9107" y="23256"/>
                  </a:cubicBezTo>
                  <a:cubicBezTo>
                    <a:pt x="8339" y="22556"/>
                    <a:pt x="7506" y="21955"/>
                    <a:pt x="6705" y="21322"/>
                  </a:cubicBezTo>
                  <a:cubicBezTo>
                    <a:pt x="6105" y="20821"/>
                    <a:pt x="6004" y="20354"/>
                    <a:pt x="6572" y="19754"/>
                  </a:cubicBezTo>
                  <a:cubicBezTo>
                    <a:pt x="7439" y="18720"/>
                    <a:pt x="8239" y="17586"/>
                    <a:pt x="9107" y="16551"/>
                  </a:cubicBezTo>
                  <a:cubicBezTo>
                    <a:pt x="9995" y="15472"/>
                    <a:pt x="10410" y="14956"/>
                    <a:pt x="10908" y="14956"/>
                  </a:cubicBezTo>
                  <a:close/>
                  <a:moveTo>
                    <a:pt x="19215" y="1"/>
                  </a:moveTo>
                  <a:cubicBezTo>
                    <a:pt x="18848" y="1"/>
                    <a:pt x="18703" y="397"/>
                    <a:pt x="18513" y="640"/>
                  </a:cubicBezTo>
                  <a:cubicBezTo>
                    <a:pt x="16078" y="3709"/>
                    <a:pt x="13677" y="6744"/>
                    <a:pt x="11242" y="9813"/>
                  </a:cubicBezTo>
                  <a:cubicBezTo>
                    <a:pt x="7739" y="14250"/>
                    <a:pt x="4303" y="18686"/>
                    <a:pt x="767" y="23056"/>
                  </a:cubicBezTo>
                  <a:cubicBezTo>
                    <a:pt x="400" y="23490"/>
                    <a:pt x="0" y="23890"/>
                    <a:pt x="67" y="24524"/>
                  </a:cubicBezTo>
                  <a:cubicBezTo>
                    <a:pt x="100" y="24691"/>
                    <a:pt x="200" y="24891"/>
                    <a:pt x="334" y="24991"/>
                  </a:cubicBezTo>
                  <a:cubicBezTo>
                    <a:pt x="1801" y="26292"/>
                    <a:pt x="3336" y="27559"/>
                    <a:pt x="4937" y="28727"/>
                  </a:cubicBezTo>
                  <a:cubicBezTo>
                    <a:pt x="5094" y="28858"/>
                    <a:pt x="5272" y="28948"/>
                    <a:pt x="5455" y="28948"/>
                  </a:cubicBezTo>
                  <a:cubicBezTo>
                    <a:pt x="5504" y="28948"/>
                    <a:pt x="5554" y="28941"/>
                    <a:pt x="5604" y="28927"/>
                  </a:cubicBezTo>
                  <a:cubicBezTo>
                    <a:pt x="5704" y="29427"/>
                    <a:pt x="6105" y="29761"/>
                    <a:pt x="6471" y="30061"/>
                  </a:cubicBezTo>
                  <a:cubicBezTo>
                    <a:pt x="9907" y="32863"/>
                    <a:pt x="13343" y="35632"/>
                    <a:pt x="16779" y="38400"/>
                  </a:cubicBezTo>
                  <a:cubicBezTo>
                    <a:pt x="17035" y="38599"/>
                    <a:pt x="17266" y="38822"/>
                    <a:pt x="17576" y="38822"/>
                  </a:cubicBezTo>
                  <a:cubicBezTo>
                    <a:pt x="17630" y="38822"/>
                    <a:pt x="17687" y="38816"/>
                    <a:pt x="17746" y="38801"/>
                  </a:cubicBezTo>
                  <a:cubicBezTo>
                    <a:pt x="23784" y="30762"/>
                    <a:pt x="29822" y="22689"/>
                    <a:pt x="35893" y="14650"/>
                  </a:cubicBezTo>
                  <a:cubicBezTo>
                    <a:pt x="36326" y="14083"/>
                    <a:pt x="36193" y="13683"/>
                    <a:pt x="35692" y="13249"/>
                  </a:cubicBezTo>
                  <a:cubicBezTo>
                    <a:pt x="32123" y="10347"/>
                    <a:pt x="28554" y="7412"/>
                    <a:pt x="24985" y="4510"/>
                  </a:cubicBezTo>
                  <a:cubicBezTo>
                    <a:pt x="23217" y="2975"/>
                    <a:pt x="21415" y="1441"/>
                    <a:pt x="19514" y="73"/>
                  </a:cubicBezTo>
                  <a:cubicBezTo>
                    <a:pt x="19400" y="22"/>
                    <a:pt x="19302" y="1"/>
                    <a:pt x="19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9820646" y="2511531"/>
              <a:ext cx="1016194" cy="1135682"/>
            </a:xfrm>
            <a:custGeom>
              <a:avLst/>
              <a:gdLst/>
              <a:ahLst/>
              <a:cxnLst/>
              <a:rect l="l" t="t" r="r" b="b"/>
              <a:pathLst>
                <a:path w="24119" h="26955" extrusionOk="0">
                  <a:moveTo>
                    <a:pt x="20268" y="1"/>
                  </a:moveTo>
                  <a:cubicBezTo>
                    <a:pt x="19518" y="1"/>
                    <a:pt x="18847" y="536"/>
                    <a:pt x="17980" y="1636"/>
                  </a:cubicBezTo>
                  <a:cubicBezTo>
                    <a:pt x="15779" y="4405"/>
                    <a:pt x="13577" y="7174"/>
                    <a:pt x="11409" y="9942"/>
                  </a:cubicBezTo>
                  <a:cubicBezTo>
                    <a:pt x="7606" y="14779"/>
                    <a:pt x="3804" y="19616"/>
                    <a:pt x="1" y="24453"/>
                  </a:cubicBezTo>
                  <a:cubicBezTo>
                    <a:pt x="1" y="24686"/>
                    <a:pt x="134" y="24820"/>
                    <a:pt x="334" y="24820"/>
                  </a:cubicBezTo>
                  <a:cubicBezTo>
                    <a:pt x="362" y="24819"/>
                    <a:pt x="390" y="24818"/>
                    <a:pt x="418" y="24818"/>
                  </a:cubicBezTo>
                  <a:cubicBezTo>
                    <a:pt x="1478" y="24818"/>
                    <a:pt x="2294" y="25430"/>
                    <a:pt x="3237" y="25820"/>
                  </a:cubicBezTo>
                  <a:cubicBezTo>
                    <a:pt x="3259" y="25831"/>
                    <a:pt x="3281" y="25835"/>
                    <a:pt x="3303" y="25835"/>
                  </a:cubicBezTo>
                  <a:cubicBezTo>
                    <a:pt x="3348" y="25835"/>
                    <a:pt x="3392" y="25820"/>
                    <a:pt x="3437" y="25820"/>
                  </a:cubicBezTo>
                  <a:cubicBezTo>
                    <a:pt x="3837" y="26254"/>
                    <a:pt x="4404" y="26521"/>
                    <a:pt x="4804" y="26954"/>
                  </a:cubicBezTo>
                  <a:cubicBezTo>
                    <a:pt x="7106" y="24019"/>
                    <a:pt x="9374" y="21117"/>
                    <a:pt x="11676" y="18182"/>
                  </a:cubicBezTo>
                  <a:cubicBezTo>
                    <a:pt x="13444" y="15947"/>
                    <a:pt x="15212" y="13712"/>
                    <a:pt x="16980" y="11443"/>
                  </a:cubicBezTo>
                  <a:cubicBezTo>
                    <a:pt x="19348" y="8475"/>
                    <a:pt x="21750" y="5506"/>
                    <a:pt x="24118" y="2537"/>
                  </a:cubicBezTo>
                  <a:cubicBezTo>
                    <a:pt x="23818" y="2137"/>
                    <a:pt x="23451" y="1837"/>
                    <a:pt x="22984" y="1603"/>
                  </a:cubicBezTo>
                  <a:cubicBezTo>
                    <a:pt x="22851" y="1470"/>
                    <a:pt x="22684" y="1303"/>
                    <a:pt x="22517" y="1136"/>
                  </a:cubicBezTo>
                  <a:cubicBezTo>
                    <a:pt x="21598" y="386"/>
                    <a:pt x="20905" y="1"/>
                    <a:pt x="20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9747588" y="3590250"/>
              <a:ext cx="962728" cy="798874"/>
            </a:xfrm>
            <a:custGeom>
              <a:avLst/>
              <a:gdLst/>
              <a:ahLst/>
              <a:cxnLst/>
              <a:rect l="l" t="t" r="r" b="b"/>
              <a:pathLst>
                <a:path w="22850" h="18961" extrusionOk="0">
                  <a:moveTo>
                    <a:pt x="2680" y="0"/>
                  </a:moveTo>
                  <a:cubicBezTo>
                    <a:pt x="2411" y="0"/>
                    <a:pt x="2160" y="125"/>
                    <a:pt x="1935" y="384"/>
                  </a:cubicBezTo>
                  <a:cubicBezTo>
                    <a:pt x="1835" y="384"/>
                    <a:pt x="1735" y="417"/>
                    <a:pt x="1635" y="451"/>
                  </a:cubicBezTo>
                  <a:cubicBezTo>
                    <a:pt x="100" y="1452"/>
                    <a:pt x="0" y="2619"/>
                    <a:pt x="1335" y="3820"/>
                  </a:cubicBezTo>
                  <a:cubicBezTo>
                    <a:pt x="2435" y="4754"/>
                    <a:pt x="3603" y="5621"/>
                    <a:pt x="4704" y="6522"/>
                  </a:cubicBezTo>
                  <a:cubicBezTo>
                    <a:pt x="9474" y="10425"/>
                    <a:pt x="14244" y="14294"/>
                    <a:pt x="19047" y="18164"/>
                  </a:cubicBezTo>
                  <a:cubicBezTo>
                    <a:pt x="19457" y="18485"/>
                    <a:pt x="19815" y="18961"/>
                    <a:pt x="20414" y="18961"/>
                  </a:cubicBezTo>
                  <a:cubicBezTo>
                    <a:pt x="20498" y="18961"/>
                    <a:pt x="20587" y="18951"/>
                    <a:pt x="20682" y="18931"/>
                  </a:cubicBezTo>
                  <a:cubicBezTo>
                    <a:pt x="21182" y="18230"/>
                    <a:pt x="21716" y="17530"/>
                    <a:pt x="22250" y="16829"/>
                  </a:cubicBezTo>
                  <a:cubicBezTo>
                    <a:pt x="22450" y="16596"/>
                    <a:pt x="22650" y="16362"/>
                    <a:pt x="22850" y="16095"/>
                  </a:cubicBezTo>
                  <a:cubicBezTo>
                    <a:pt x="16412" y="10825"/>
                    <a:pt x="9941" y="5555"/>
                    <a:pt x="3469" y="317"/>
                  </a:cubicBezTo>
                  <a:cubicBezTo>
                    <a:pt x="3196" y="108"/>
                    <a:pt x="2930" y="0"/>
                    <a:pt x="2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10243699" y="3215313"/>
              <a:ext cx="799717" cy="743386"/>
            </a:xfrm>
            <a:custGeom>
              <a:avLst/>
              <a:gdLst/>
              <a:ahLst/>
              <a:cxnLst/>
              <a:rect l="l" t="t" r="r" b="b"/>
              <a:pathLst>
                <a:path w="18981" h="17644" extrusionOk="0">
                  <a:moveTo>
                    <a:pt x="5374" y="0"/>
                  </a:moveTo>
                  <a:cubicBezTo>
                    <a:pt x="5105" y="0"/>
                    <a:pt x="4851" y="175"/>
                    <a:pt x="4570" y="544"/>
                  </a:cubicBezTo>
                  <a:cubicBezTo>
                    <a:pt x="3236" y="2311"/>
                    <a:pt x="1835" y="4013"/>
                    <a:pt x="467" y="5714"/>
                  </a:cubicBezTo>
                  <a:cubicBezTo>
                    <a:pt x="0" y="6281"/>
                    <a:pt x="134" y="6648"/>
                    <a:pt x="668" y="7082"/>
                  </a:cubicBezTo>
                  <a:cubicBezTo>
                    <a:pt x="1868" y="8049"/>
                    <a:pt x="3069" y="9083"/>
                    <a:pt x="4270" y="10084"/>
                  </a:cubicBezTo>
                  <a:cubicBezTo>
                    <a:pt x="7272" y="12485"/>
                    <a:pt x="10274" y="14854"/>
                    <a:pt x="13243" y="17256"/>
                  </a:cubicBezTo>
                  <a:cubicBezTo>
                    <a:pt x="13531" y="17492"/>
                    <a:pt x="13750" y="17643"/>
                    <a:pt x="13961" y="17643"/>
                  </a:cubicBezTo>
                  <a:cubicBezTo>
                    <a:pt x="14166" y="17643"/>
                    <a:pt x="14364" y="17501"/>
                    <a:pt x="14611" y="17155"/>
                  </a:cubicBezTo>
                  <a:cubicBezTo>
                    <a:pt x="15845" y="15321"/>
                    <a:pt x="17179" y="13553"/>
                    <a:pt x="18514" y="11818"/>
                  </a:cubicBezTo>
                  <a:cubicBezTo>
                    <a:pt x="18947" y="11251"/>
                    <a:pt x="18981" y="10918"/>
                    <a:pt x="18347" y="10417"/>
                  </a:cubicBezTo>
                  <a:cubicBezTo>
                    <a:pt x="15311" y="7982"/>
                    <a:pt x="12309" y="5447"/>
                    <a:pt x="9307" y="2979"/>
                  </a:cubicBezTo>
                  <a:cubicBezTo>
                    <a:pt x="8273" y="2145"/>
                    <a:pt x="7172" y="1311"/>
                    <a:pt x="6171" y="410"/>
                  </a:cubicBezTo>
                  <a:cubicBezTo>
                    <a:pt x="5871" y="142"/>
                    <a:pt x="5616" y="0"/>
                    <a:pt x="5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9691384" y="3543483"/>
              <a:ext cx="1063930" cy="885583"/>
            </a:xfrm>
            <a:custGeom>
              <a:avLst/>
              <a:gdLst/>
              <a:ahLst/>
              <a:cxnLst/>
              <a:rect l="l" t="t" r="r" b="b"/>
              <a:pathLst>
                <a:path w="25252" h="21019" extrusionOk="0">
                  <a:moveTo>
                    <a:pt x="4012" y="0"/>
                  </a:moveTo>
                  <a:cubicBezTo>
                    <a:pt x="2434" y="0"/>
                    <a:pt x="1252" y="1791"/>
                    <a:pt x="934" y="3329"/>
                  </a:cubicBezTo>
                  <a:cubicBezTo>
                    <a:pt x="801" y="5264"/>
                    <a:pt x="6271" y="8566"/>
                    <a:pt x="8039" y="10300"/>
                  </a:cubicBezTo>
                  <a:cubicBezTo>
                    <a:pt x="7797" y="10573"/>
                    <a:pt x="19927" y="21019"/>
                    <a:pt x="21989" y="21019"/>
                  </a:cubicBezTo>
                  <a:cubicBezTo>
                    <a:pt x="22199" y="21019"/>
                    <a:pt x="22304" y="20911"/>
                    <a:pt x="22283" y="20675"/>
                  </a:cubicBezTo>
                  <a:cubicBezTo>
                    <a:pt x="17246" y="15604"/>
                    <a:pt x="11175" y="11635"/>
                    <a:pt x="5571" y="6798"/>
                  </a:cubicBezTo>
                  <a:cubicBezTo>
                    <a:pt x="3970" y="5197"/>
                    <a:pt x="0" y="3596"/>
                    <a:pt x="3402" y="1594"/>
                  </a:cubicBezTo>
                  <a:cubicBezTo>
                    <a:pt x="3574" y="1532"/>
                    <a:pt x="3734" y="1504"/>
                    <a:pt x="3886" y="1504"/>
                  </a:cubicBezTo>
                  <a:cubicBezTo>
                    <a:pt x="4704" y="1504"/>
                    <a:pt x="5257" y="2311"/>
                    <a:pt x="5904" y="2762"/>
                  </a:cubicBezTo>
                  <a:cubicBezTo>
                    <a:pt x="10141" y="6198"/>
                    <a:pt x="14177" y="9467"/>
                    <a:pt x="18413" y="12902"/>
                  </a:cubicBezTo>
                  <a:cubicBezTo>
                    <a:pt x="19592" y="13403"/>
                    <a:pt x="22699" y="17291"/>
                    <a:pt x="24580" y="17291"/>
                  </a:cubicBezTo>
                  <a:cubicBezTo>
                    <a:pt x="24827" y="17291"/>
                    <a:pt x="25054" y="17223"/>
                    <a:pt x="25251" y="17072"/>
                  </a:cubicBezTo>
                  <a:cubicBezTo>
                    <a:pt x="22616" y="13503"/>
                    <a:pt x="17713" y="10968"/>
                    <a:pt x="14143" y="7498"/>
                  </a:cubicBezTo>
                  <a:cubicBezTo>
                    <a:pt x="10941" y="5097"/>
                    <a:pt x="8506" y="2461"/>
                    <a:pt x="5304" y="393"/>
                  </a:cubicBezTo>
                  <a:cubicBezTo>
                    <a:pt x="4852" y="120"/>
                    <a:pt x="4419" y="0"/>
                    <a:pt x="4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9"/>
          <p:cNvSpPr txBox="1">
            <a:spLocks noGrp="1"/>
          </p:cNvSpPr>
          <p:nvPr>
            <p:ph type="title"/>
          </p:nvPr>
        </p:nvSpPr>
        <p:spPr>
          <a:xfrm>
            <a:off x="714125" y="543950"/>
            <a:ext cx="7715700" cy="36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Plot Overview</a:t>
            </a:r>
            <a:endParaRPr/>
          </a:p>
        </p:txBody>
      </p:sp>
      <p:grpSp>
        <p:nvGrpSpPr>
          <p:cNvPr id="425" name="Google Shape;425;p29"/>
          <p:cNvGrpSpPr/>
          <p:nvPr/>
        </p:nvGrpSpPr>
        <p:grpSpPr>
          <a:xfrm>
            <a:off x="5895805" y="1108040"/>
            <a:ext cx="2414343" cy="2142809"/>
            <a:chOff x="9143997" y="717540"/>
            <a:chExt cx="2210734" cy="1962279"/>
          </a:xfrm>
        </p:grpSpPr>
        <p:sp>
          <p:nvSpPr>
            <p:cNvPr id="426" name="Google Shape;426;p29"/>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29"/>
          <p:cNvSpPr txBox="1">
            <a:spLocks noGrp="1"/>
          </p:cNvSpPr>
          <p:nvPr>
            <p:ph type="title" idx="4294967295"/>
          </p:nvPr>
        </p:nvSpPr>
        <p:spPr>
          <a:xfrm>
            <a:off x="804350" y="1204150"/>
            <a:ext cx="4790700" cy="3178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800"/>
              <a:t>Rachel leaves and begins a string of marriages and families, still in love with Elazar</a:t>
            </a:r>
            <a:endParaRPr sz="1800"/>
          </a:p>
          <a:p>
            <a:pPr marL="457200" lvl="0" indent="-342900" algn="l" rtl="0">
              <a:spcBef>
                <a:spcPts val="0"/>
              </a:spcBef>
              <a:spcAft>
                <a:spcPts val="0"/>
              </a:spcAft>
              <a:buSzPts val="1800"/>
              <a:buChar char="●"/>
            </a:pPr>
            <a:r>
              <a:rPr lang="en" sz="1800"/>
              <a:t>Elazar adapts to modernity while Rachel remains traditional</a:t>
            </a:r>
            <a:endParaRPr sz="1800"/>
          </a:p>
          <a:p>
            <a:pPr marL="457200" lvl="0" indent="-342900" algn="l" rtl="0">
              <a:spcBef>
                <a:spcPts val="0"/>
              </a:spcBef>
              <a:spcAft>
                <a:spcPts val="0"/>
              </a:spcAft>
              <a:buSzPts val="1800"/>
              <a:buChar char="●"/>
            </a:pPr>
            <a:r>
              <a:rPr lang="en" sz="1800"/>
              <a:t>Against Rachel’s wishes, Elazar continues to pop up in her life</a:t>
            </a:r>
            <a:endParaRPr sz="1800"/>
          </a:p>
          <a:p>
            <a:pPr marL="457200" lvl="0" indent="-342900" algn="l" rtl="0">
              <a:spcBef>
                <a:spcPts val="0"/>
              </a:spcBef>
              <a:spcAft>
                <a:spcPts val="0"/>
              </a:spcAft>
              <a:buSzPts val="1800"/>
              <a:buChar char="●"/>
            </a:pPr>
            <a:r>
              <a:rPr lang="en" sz="1800"/>
              <a:t>Rachel’s granddaughter wants to research her because of her young appearance, but Rachel denies her</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30"/>
          <p:cNvGrpSpPr/>
          <p:nvPr/>
        </p:nvGrpSpPr>
        <p:grpSpPr>
          <a:xfrm>
            <a:off x="6639231" y="2505383"/>
            <a:ext cx="2024522" cy="2093947"/>
            <a:chOff x="9691384" y="2511531"/>
            <a:chExt cx="1853788" cy="1917534"/>
          </a:xfrm>
        </p:grpSpPr>
        <p:sp>
          <p:nvSpPr>
            <p:cNvPr id="452" name="Google Shape;452;p30"/>
            <p:cNvSpPr/>
            <p:nvPr/>
          </p:nvSpPr>
          <p:spPr>
            <a:xfrm>
              <a:off x="10014624" y="2615346"/>
              <a:ext cx="1530547" cy="1635710"/>
            </a:xfrm>
            <a:custGeom>
              <a:avLst/>
              <a:gdLst/>
              <a:ahLst/>
              <a:cxnLst/>
              <a:rect l="l" t="t" r="r" b="b"/>
              <a:pathLst>
                <a:path w="36327" h="38823" extrusionOk="0">
                  <a:moveTo>
                    <a:pt x="10908" y="14956"/>
                  </a:moveTo>
                  <a:cubicBezTo>
                    <a:pt x="11364" y="14956"/>
                    <a:pt x="11889" y="15389"/>
                    <a:pt x="12909" y="16218"/>
                  </a:cubicBezTo>
                  <a:cubicBezTo>
                    <a:pt x="13386" y="16599"/>
                    <a:pt x="13803" y="17223"/>
                    <a:pt x="14562" y="17223"/>
                  </a:cubicBezTo>
                  <a:cubicBezTo>
                    <a:pt x="14600" y="17223"/>
                    <a:pt x="14638" y="17222"/>
                    <a:pt x="14677" y="17219"/>
                  </a:cubicBezTo>
                  <a:cubicBezTo>
                    <a:pt x="14711" y="17852"/>
                    <a:pt x="15211" y="18153"/>
                    <a:pt x="15645" y="18486"/>
                  </a:cubicBezTo>
                  <a:cubicBezTo>
                    <a:pt x="18113" y="20488"/>
                    <a:pt x="20548" y="22522"/>
                    <a:pt x="23017" y="24524"/>
                  </a:cubicBezTo>
                  <a:cubicBezTo>
                    <a:pt x="23717" y="25091"/>
                    <a:pt x="23884" y="25591"/>
                    <a:pt x="23283" y="26359"/>
                  </a:cubicBezTo>
                  <a:cubicBezTo>
                    <a:pt x="22249" y="27626"/>
                    <a:pt x="21282" y="28994"/>
                    <a:pt x="20315" y="30361"/>
                  </a:cubicBezTo>
                  <a:cubicBezTo>
                    <a:pt x="19864" y="30992"/>
                    <a:pt x="19628" y="31292"/>
                    <a:pt x="19327" y="31292"/>
                  </a:cubicBezTo>
                  <a:cubicBezTo>
                    <a:pt x="19071" y="31292"/>
                    <a:pt x="18768" y="31075"/>
                    <a:pt x="18247" y="30662"/>
                  </a:cubicBezTo>
                  <a:cubicBezTo>
                    <a:pt x="15978" y="28860"/>
                    <a:pt x="13743" y="27026"/>
                    <a:pt x="11442" y="25191"/>
                  </a:cubicBezTo>
                  <a:cubicBezTo>
                    <a:pt x="10941" y="24757"/>
                    <a:pt x="10441" y="24257"/>
                    <a:pt x="9740" y="24090"/>
                  </a:cubicBezTo>
                  <a:cubicBezTo>
                    <a:pt x="9707" y="23690"/>
                    <a:pt x="9340" y="23490"/>
                    <a:pt x="9107" y="23256"/>
                  </a:cubicBezTo>
                  <a:cubicBezTo>
                    <a:pt x="8339" y="22556"/>
                    <a:pt x="7506" y="21955"/>
                    <a:pt x="6705" y="21322"/>
                  </a:cubicBezTo>
                  <a:cubicBezTo>
                    <a:pt x="6105" y="20821"/>
                    <a:pt x="6004" y="20354"/>
                    <a:pt x="6572" y="19754"/>
                  </a:cubicBezTo>
                  <a:cubicBezTo>
                    <a:pt x="7439" y="18720"/>
                    <a:pt x="8239" y="17586"/>
                    <a:pt x="9107" y="16551"/>
                  </a:cubicBezTo>
                  <a:cubicBezTo>
                    <a:pt x="9995" y="15472"/>
                    <a:pt x="10410" y="14956"/>
                    <a:pt x="10908" y="14956"/>
                  </a:cubicBezTo>
                  <a:close/>
                  <a:moveTo>
                    <a:pt x="19215" y="1"/>
                  </a:moveTo>
                  <a:cubicBezTo>
                    <a:pt x="18848" y="1"/>
                    <a:pt x="18703" y="397"/>
                    <a:pt x="18513" y="640"/>
                  </a:cubicBezTo>
                  <a:cubicBezTo>
                    <a:pt x="16078" y="3709"/>
                    <a:pt x="13677" y="6744"/>
                    <a:pt x="11242" y="9813"/>
                  </a:cubicBezTo>
                  <a:cubicBezTo>
                    <a:pt x="7739" y="14250"/>
                    <a:pt x="4303" y="18686"/>
                    <a:pt x="767" y="23056"/>
                  </a:cubicBezTo>
                  <a:cubicBezTo>
                    <a:pt x="400" y="23490"/>
                    <a:pt x="0" y="23890"/>
                    <a:pt x="67" y="24524"/>
                  </a:cubicBezTo>
                  <a:cubicBezTo>
                    <a:pt x="100" y="24691"/>
                    <a:pt x="200" y="24891"/>
                    <a:pt x="334" y="24991"/>
                  </a:cubicBezTo>
                  <a:cubicBezTo>
                    <a:pt x="1801" y="26292"/>
                    <a:pt x="3336" y="27559"/>
                    <a:pt x="4937" y="28727"/>
                  </a:cubicBezTo>
                  <a:cubicBezTo>
                    <a:pt x="5094" y="28858"/>
                    <a:pt x="5272" y="28948"/>
                    <a:pt x="5455" y="28948"/>
                  </a:cubicBezTo>
                  <a:cubicBezTo>
                    <a:pt x="5504" y="28948"/>
                    <a:pt x="5554" y="28941"/>
                    <a:pt x="5604" y="28927"/>
                  </a:cubicBezTo>
                  <a:cubicBezTo>
                    <a:pt x="5704" y="29427"/>
                    <a:pt x="6105" y="29761"/>
                    <a:pt x="6471" y="30061"/>
                  </a:cubicBezTo>
                  <a:cubicBezTo>
                    <a:pt x="9907" y="32863"/>
                    <a:pt x="13343" y="35632"/>
                    <a:pt x="16779" y="38400"/>
                  </a:cubicBezTo>
                  <a:cubicBezTo>
                    <a:pt x="17035" y="38599"/>
                    <a:pt x="17266" y="38822"/>
                    <a:pt x="17576" y="38822"/>
                  </a:cubicBezTo>
                  <a:cubicBezTo>
                    <a:pt x="17630" y="38822"/>
                    <a:pt x="17687" y="38816"/>
                    <a:pt x="17746" y="38801"/>
                  </a:cubicBezTo>
                  <a:cubicBezTo>
                    <a:pt x="23784" y="30762"/>
                    <a:pt x="29822" y="22689"/>
                    <a:pt x="35893" y="14650"/>
                  </a:cubicBezTo>
                  <a:cubicBezTo>
                    <a:pt x="36326" y="14083"/>
                    <a:pt x="36193" y="13683"/>
                    <a:pt x="35692" y="13249"/>
                  </a:cubicBezTo>
                  <a:cubicBezTo>
                    <a:pt x="32123" y="10347"/>
                    <a:pt x="28554" y="7412"/>
                    <a:pt x="24985" y="4510"/>
                  </a:cubicBezTo>
                  <a:cubicBezTo>
                    <a:pt x="23217" y="2975"/>
                    <a:pt x="21415" y="1441"/>
                    <a:pt x="19514" y="73"/>
                  </a:cubicBezTo>
                  <a:cubicBezTo>
                    <a:pt x="19400" y="22"/>
                    <a:pt x="19302" y="1"/>
                    <a:pt x="19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p:cNvSpPr/>
            <p:nvPr/>
          </p:nvSpPr>
          <p:spPr>
            <a:xfrm>
              <a:off x="9820646" y="2511531"/>
              <a:ext cx="1016194" cy="1135682"/>
            </a:xfrm>
            <a:custGeom>
              <a:avLst/>
              <a:gdLst/>
              <a:ahLst/>
              <a:cxnLst/>
              <a:rect l="l" t="t" r="r" b="b"/>
              <a:pathLst>
                <a:path w="24119" h="26955" extrusionOk="0">
                  <a:moveTo>
                    <a:pt x="20268" y="1"/>
                  </a:moveTo>
                  <a:cubicBezTo>
                    <a:pt x="19518" y="1"/>
                    <a:pt x="18847" y="536"/>
                    <a:pt x="17980" y="1636"/>
                  </a:cubicBezTo>
                  <a:cubicBezTo>
                    <a:pt x="15779" y="4405"/>
                    <a:pt x="13577" y="7174"/>
                    <a:pt x="11409" y="9942"/>
                  </a:cubicBezTo>
                  <a:cubicBezTo>
                    <a:pt x="7606" y="14779"/>
                    <a:pt x="3804" y="19616"/>
                    <a:pt x="1" y="24453"/>
                  </a:cubicBezTo>
                  <a:cubicBezTo>
                    <a:pt x="1" y="24686"/>
                    <a:pt x="134" y="24820"/>
                    <a:pt x="334" y="24820"/>
                  </a:cubicBezTo>
                  <a:cubicBezTo>
                    <a:pt x="362" y="24819"/>
                    <a:pt x="390" y="24818"/>
                    <a:pt x="418" y="24818"/>
                  </a:cubicBezTo>
                  <a:cubicBezTo>
                    <a:pt x="1478" y="24818"/>
                    <a:pt x="2294" y="25430"/>
                    <a:pt x="3237" y="25820"/>
                  </a:cubicBezTo>
                  <a:cubicBezTo>
                    <a:pt x="3259" y="25831"/>
                    <a:pt x="3281" y="25835"/>
                    <a:pt x="3303" y="25835"/>
                  </a:cubicBezTo>
                  <a:cubicBezTo>
                    <a:pt x="3348" y="25835"/>
                    <a:pt x="3392" y="25820"/>
                    <a:pt x="3437" y="25820"/>
                  </a:cubicBezTo>
                  <a:cubicBezTo>
                    <a:pt x="3837" y="26254"/>
                    <a:pt x="4404" y="26521"/>
                    <a:pt x="4804" y="26954"/>
                  </a:cubicBezTo>
                  <a:cubicBezTo>
                    <a:pt x="7106" y="24019"/>
                    <a:pt x="9374" y="21117"/>
                    <a:pt x="11676" y="18182"/>
                  </a:cubicBezTo>
                  <a:cubicBezTo>
                    <a:pt x="13444" y="15947"/>
                    <a:pt x="15212" y="13712"/>
                    <a:pt x="16980" y="11443"/>
                  </a:cubicBezTo>
                  <a:cubicBezTo>
                    <a:pt x="19348" y="8475"/>
                    <a:pt x="21750" y="5506"/>
                    <a:pt x="24118" y="2537"/>
                  </a:cubicBezTo>
                  <a:cubicBezTo>
                    <a:pt x="23818" y="2137"/>
                    <a:pt x="23451" y="1837"/>
                    <a:pt x="22984" y="1603"/>
                  </a:cubicBezTo>
                  <a:cubicBezTo>
                    <a:pt x="22851" y="1470"/>
                    <a:pt x="22684" y="1303"/>
                    <a:pt x="22517" y="1136"/>
                  </a:cubicBezTo>
                  <a:cubicBezTo>
                    <a:pt x="21598" y="386"/>
                    <a:pt x="20905" y="1"/>
                    <a:pt x="20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p:nvPr/>
          </p:nvSpPr>
          <p:spPr>
            <a:xfrm>
              <a:off x="9747588" y="3590250"/>
              <a:ext cx="962728" cy="798874"/>
            </a:xfrm>
            <a:custGeom>
              <a:avLst/>
              <a:gdLst/>
              <a:ahLst/>
              <a:cxnLst/>
              <a:rect l="l" t="t" r="r" b="b"/>
              <a:pathLst>
                <a:path w="22850" h="18961" extrusionOk="0">
                  <a:moveTo>
                    <a:pt x="2680" y="0"/>
                  </a:moveTo>
                  <a:cubicBezTo>
                    <a:pt x="2411" y="0"/>
                    <a:pt x="2160" y="125"/>
                    <a:pt x="1935" y="384"/>
                  </a:cubicBezTo>
                  <a:cubicBezTo>
                    <a:pt x="1835" y="384"/>
                    <a:pt x="1735" y="417"/>
                    <a:pt x="1635" y="451"/>
                  </a:cubicBezTo>
                  <a:cubicBezTo>
                    <a:pt x="100" y="1452"/>
                    <a:pt x="0" y="2619"/>
                    <a:pt x="1335" y="3820"/>
                  </a:cubicBezTo>
                  <a:cubicBezTo>
                    <a:pt x="2435" y="4754"/>
                    <a:pt x="3603" y="5621"/>
                    <a:pt x="4704" y="6522"/>
                  </a:cubicBezTo>
                  <a:cubicBezTo>
                    <a:pt x="9474" y="10425"/>
                    <a:pt x="14244" y="14294"/>
                    <a:pt x="19047" y="18164"/>
                  </a:cubicBezTo>
                  <a:cubicBezTo>
                    <a:pt x="19457" y="18485"/>
                    <a:pt x="19815" y="18961"/>
                    <a:pt x="20414" y="18961"/>
                  </a:cubicBezTo>
                  <a:cubicBezTo>
                    <a:pt x="20498" y="18961"/>
                    <a:pt x="20587" y="18951"/>
                    <a:pt x="20682" y="18931"/>
                  </a:cubicBezTo>
                  <a:cubicBezTo>
                    <a:pt x="21182" y="18230"/>
                    <a:pt x="21716" y="17530"/>
                    <a:pt x="22250" y="16829"/>
                  </a:cubicBezTo>
                  <a:cubicBezTo>
                    <a:pt x="22450" y="16596"/>
                    <a:pt x="22650" y="16362"/>
                    <a:pt x="22850" y="16095"/>
                  </a:cubicBezTo>
                  <a:cubicBezTo>
                    <a:pt x="16412" y="10825"/>
                    <a:pt x="9941" y="5555"/>
                    <a:pt x="3469" y="317"/>
                  </a:cubicBezTo>
                  <a:cubicBezTo>
                    <a:pt x="3196" y="108"/>
                    <a:pt x="2930" y="0"/>
                    <a:pt x="2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a:off x="10243699" y="3215313"/>
              <a:ext cx="799717" cy="743386"/>
            </a:xfrm>
            <a:custGeom>
              <a:avLst/>
              <a:gdLst/>
              <a:ahLst/>
              <a:cxnLst/>
              <a:rect l="l" t="t" r="r" b="b"/>
              <a:pathLst>
                <a:path w="18981" h="17644" extrusionOk="0">
                  <a:moveTo>
                    <a:pt x="5374" y="0"/>
                  </a:moveTo>
                  <a:cubicBezTo>
                    <a:pt x="5105" y="0"/>
                    <a:pt x="4851" y="175"/>
                    <a:pt x="4570" y="544"/>
                  </a:cubicBezTo>
                  <a:cubicBezTo>
                    <a:pt x="3236" y="2311"/>
                    <a:pt x="1835" y="4013"/>
                    <a:pt x="467" y="5714"/>
                  </a:cubicBezTo>
                  <a:cubicBezTo>
                    <a:pt x="0" y="6281"/>
                    <a:pt x="134" y="6648"/>
                    <a:pt x="668" y="7082"/>
                  </a:cubicBezTo>
                  <a:cubicBezTo>
                    <a:pt x="1868" y="8049"/>
                    <a:pt x="3069" y="9083"/>
                    <a:pt x="4270" y="10084"/>
                  </a:cubicBezTo>
                  <a:cubicBezTo>
                    <a:pt x="7272" y="12485"/>
                    <a:pt x="10274" y="14854"/>
                    <a:pt x="13243" y="17256"/>
                  </a:cubicBezTo>
                  <a:cubicBezTo>
                    <a:pt x="13531" y="17492"/>
                    <a:pt x="13750" y="17643"/>
                    <a:pt x="13961" y="17643"/>
                  </a:cubicBezTo>
                  <a:cubicBezTo>
                    <a:pt x="14166" y="17643"/>
                    <a:pt x="14364" y="17501"/>
                    <a:pt x="14611" y="17155"/>
                  </a:cubicBezTo>
                  <a:cubicBezTo>
                    <a:pt x="15845" y="15321"/>
                    <a:pt x="17179" y="13553"/>
                    <a:pt x="18514" y="11818"/>
                  </a:cubicBezTo>
                  <a:cubicBezTo>
                    <a:pt x="18947" y="11251"/>
                    <a:pt x="18981" y="10918"/>
                    <a:pt x="18347" y="10417"/>
                  </a:cubicBezTo>
                  <a:cubicBezTo>
                    <a:pt x="15311" y="7982"/>
                    <a:pt x="12309" y="5447"/>
                    <a:pt x="9307" y="2979"/>
                  </a:cubicBezTo>
                  <a:cubicBezTo>
                    <a:pt x="8273" y="2145"/>
                    <a:pt x="7172" y="1311"/>
                    <a:pt x="6171" y="410"/>
                  </a:cubicBezTo>
                  <a:cubicBezTo>
                    <a:pt x="5871" y="142"/>
                    <a:pt x="5616" y="0"/>
                    <a:pt x="5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9691384" y="3543483"/>
              <a:ext cx="1063930" cy="885583"/>
            </a:xfrm>
            <a:custGeom>
              <a:avLst/>
              <a:gdLst/>
              <a:ahLst/>
              <a:cxnLst/>
              <a:rect l="l" t="t" r="r" b="b"/>
              <a:pathLst>
                <a:path w="25252" h="21019" extrusionOk="0">
                  <a:moveTo>
                    <a:pt x="4012" y="0"/>
                  </a:moveTo>
                  <a:cubicBezTo>
                    <a:pt x="2434" y="0"/>
                    <a:pt x="1252" y="1791"/>
                    <a:pt x="934" y="3329"/>
                  </a:cubicBezTo>
                  <a:cubicBezTo>
                    <a:pt x="801" y="5264"/>
                    <a:pt x="6271" y="8566"/>
                    <a:pt x="8039" y="10300"/>
                  </a:cubicBezTo>
                  <a:cubicBezTo>
                    <a:pt x="7797" y="10573"/>
                    <a:pt x="19927" y="21019"/>
                    <a:pt x="21989" y="21019"/>
                  </a:cubicBezTo>
                  <a:cubicBezTo>
                    <a:pt x="22199" y="21019"/>
                    <a:pt x="22304" y="20911"/>
                    <a:pt x="22283" y="20675"/>
                  </a:cubicBezTo>
                  <a:cubicBezTo>
                    <a:pt x="17246" y="15604"/>
                    <a:pt x="11175" y="11635"/>
                    <a:pt x="5571" y="6798"/>
                  </a:cubicBezTo>
                  <a:cubicBezTo>
                    <a:pt x="3970" y="5197"/>
                    <a:pt x="0" y="3596"/>
                    <a:pt x="3402" y="1594"/>
                  </a:cubicBezTo>
                  <a:cubicBezTo>
                    <a:pt x="3574" y="1532"/>
                    <a:pt x="3734" y="1504"/>
                    <a:pt x="3886" y="1504"/>
                  </a:cubicBezTo>
                  <a:cubicBezTo>
                    <a:pt x="4704" y="1504"/>
                    <a:pt x="5257" y="2311"/>
                    <a:pt x="5904" y="2762"/>
                  </a:cubicBezTo>
                  <a:cubicBezTo>
                    <a:pt x="10141" y="6198"/>
                    <a:pt x="14177" y="9467"/>
                    <a:pt x="18413" y="12902"/>
                  </a:cubicBezTo>
                  <a:cubicBezTo>
                    <a:pt x="19592" y="13403"/>
                    <a:pt x="22699" y="17291"/>
                    <a:pt x="24580" y="17291"/>
                  </a:cubicBezTo>
                  <a:cubicBezTo>
                    <a:pt x="24827" y="17291"/>
                    <a:pt x="25054" y="17223"/>
                    <a:pt x="25251" y="17072"/>
                  </a:cubicBezTo>
                  <a:cubicBezTo>
                    <a:pt x="22616" y="13503"/>
                    <a:pt x="17713" y="10968"/>
                    <a:pt x="14143" y="7498"/>
                  </a:cubicBezTo>
                  <a:cubicBezTo>
                    <a:pt x="10941" y="5097"/>
                    <a:pt x="8506" y="2461"/>
                    <a:pt x="5304" y="393"/>
                  </a:cubicBezTo>
                  <a:cubicBezTo>
                    <a:pt x="4852" y="120"/>
                    <a:pt x="4419" y="0"/>
                    <a:pt x="4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30"/>
          <p:cNvSpPr txBox="1">
            <a:spLocks noGrp="1"/>
          </p:cNvSpPr>
          <p:nvPr>
            <p:ph type="title"/>
          </p:nvPr>
        </p:nvSpPr>
        <p:spPr>
          <a:xfrm>
            <a:off x="714125" y="543950"/>
            <a:ext cx="7715700" cy="36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Plot Overview</a:t>
            </a:r>
            <a:endParaRPr/>
          </a:p>
        </p:txBody>
      </p:sp>
      <p:grpSp>
        <p:nvGrpSpPr>
          <p:cNvPr id="458" name="Google Shape;458;p30"/>
          <p:cNvGrpSpPr/>
          <p:nvPr/>
        </p:nvGrpSpPr>
        <p:grpSpPr>
          <a:xfrm>
            <a:off x="5895805" y="1108040"/>
            <a:ext cx="2414343" cy="2142809"/>
            <a:chOff x="9143997" y="717540"/>
            <a:chExt cx="2210734" cy="1962279"/>
          </a:xfrm>
        </p:grpSpPr>
        <p:sp>
          <p:nvSpPr>
            <p:cNvPr id="459" name="Google Shape;459;p30"/>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0"/>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0"/>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0"/>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0"/>
          <p:cNvSpPr txBox="1">
            <a:spLocks noGrp="1"/>
          </p:cNvSpPr>
          <p:nvPr>
            <p:ph type="title" idx="4294967295"/>
          </p:nvPr>
        </p:nvSpPr>
        <p:spPr>
          <a:xfrm>
            <a:off x="804350" y="1204150"/>
            <a:ext cx="4790700" cy="3178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Hannah steals Rachel’s DNA, Rachel tells Hannah that she is immortal, and agrees to be researched</a:t>
            </a:r>
            <a:endParaRPr sz="1800"/>
          </a:p>
          <a:p>
            <a:pPr marL="457200" lvl="0" indent="-342900" algn="l" rtl="0">
              <a:spcBef>
                <a:spcPts val="0"/>
              </a:spcBef>
              <a:spcAft>
                <a:spcPts val="0"/>
              </a:spcAft>
              <a:buSzPts val="1800"/>
              <a:buChar char="●"/>
            </a:pPr>
            <a:r>
              <a:rPr lang="en" sz="1800"/>
              <a:t>Rachel discovers her house on fire and sacrifices herself to save Hannah’s child</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1"/>
          <p:cNvSpPr txBox="1">
            <a:spLocks noGrp="1"/>
          </p:cNvSpPr>
          <p:nvPr>
            <p:ph type="body" idx="1"/>
          </p:nvPr>
        </p:nvSpPr>
        <p:spPr>
          <a:xfrm>
            <a:off x="534750" y="4355725"/>
            <a:ext cx="5017200" cy="50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r>
              <a:rPr lang="en" b="1"/>
              <a:t>Jewish persecution extends beyond the Holocaust.</a:t>
            </a:r>
            <a:endParaRPr b="1"/>
          </a:p>
          <a:p>
            <a:pPr marL="0" lvl="0" indent="0" algn="l" rtl="0">
              <a:spcBef>
                <a:spcPts val="0"/>
              </a:spcBef>
              <a:spcAft>
                <a:spcPts val="0"/>
              </a:spcAft>
              <a:buNone/>
            </a:pPr>
            <a:r>
              <a:rPr lang="en" b="1"/>
              <a:t>Jewish tradition includes shared religious practices and a shared ethnic history. There is a 1,000 year gap in the novel; I will drop a link in the chat.</a:t>
            </a: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5" name="Google Shape;485;p31"/>
          <p:cNvSpPr txBox="1">
            <a:spLocks noGrp="1"/>
          </p:cNvSpPr>
          <p:nvPr>
            <p:ph type="title"/>
          </p:nvPr>
        </p:nvSpPr>
        <p:spPr>
          <a:xfrm>
            <a:off x="2002175" y="418625"/>
            <a:ext cx="6415800" cy="10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Judaism in the Novel:</a:t>
            </a:r>
            <a:endParaRPr/>
          </a:p>
          <a:p>
            <a:pPr marL="0" lvl="0" indent="0" algn="ctr" rtl="0">
              <a:spcBef>
                <a:spcPts val="0"/>
              </a:spcBef>
              <a:spcAft>
                <a:spcPts val="0"/>
              </a:spcAft>
              <a:buNone/>
            </a:pPr>
            <a:r>
              <a:rPr lang="en"/>
              <a:t>Things you might have missed</a:t>
            </a:r>
            <a:endParaRPr/>
          </a:p>
        </p:txBody>
      </p:sp>
      <p:cxnSp>
        <p:nvCxnSpPr>
          <p:cNvPr id="486" name="Google Shape;486;p31"/>
          <p:cNvCxnSpPr/>
          <p:nvPr/>
        </p:nvCxnSpPr>
        <p:spPr>
          <a:xfrm rot="10800000" flipH="1">
            <a:off x="834275" y="1899100"/>
            <a:ext cx="7716900" cy="21900"/>
          </a:xfrm>
          <a:prstGeom prst="straightConnector1">
            <a:avLst/>
          </a:prstGeom>
          <a:noFill/>
          <a:ln w="76200" cap="flat" cmpd="sng">
            <a:solidFill>
              <a:schemeClr val="dk2"/>
            </a:solidFill>
            <a:prstDash val="solid"/>
            <a:round/>
            <a:headEnd type="oval" w="med" len="med"/>
            <a:tailEnd type="oval" w="med" len="med"/>
          </a:ln>
        </p:spPr>
      </p:cxnSp>
      <p:sp>
        <p:nvSpPr>
          <p:cNvPr id="487" name="Google Shape;487;p31"/>
          <p:cNvSpPr/>
          <p:nvPr/>
        </p:nvSpPr>
        <p:spPr>
          <a:xfrm rot="-5400000">
            <a:off x="1078075" y="179460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rot="-5400000">
            <a:off x="1721888" y="178375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5400000">
            <a:off x="2498575" y="178375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rot="-5400000">
            <a:off x="3811725" y="179460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rot="-5400000">
            <a:off x="6841625" y="1794588"/>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rot="-5400000">
            <a:off x="7230325" y="178375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rot="-5400000">
            <a:off x="4622425" y="179460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txBox="1"/>
          <p:nvPr/>
        </p:nvSpPr>
        <p:spPr>
          <a:xfrm>
            <a:off x="577300" y="2231450"/>
            <a:ext cx="116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30 BCE</a:t>
            </a:r>
            <a:endParaRPr>
              <a:solidFill>
                <a:srgbClr val="FF0000"/>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Yochanan birth </a:t>
            </a:r>
            <a:endParaRPr>
              <a:solidFill>
                <a:schemeClr val="dk2"/>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(p. 62)</a:t>
            </a:r>
            <a:endParaRPr>
              <a:solidFill>
                <a:schemeClr val="dk2"/>
              </a:solidFill>
              <a:latin typeface="Roboto"/>
              <a:ea typeface="Roboto"/>
              <a:cs typeface="Roboto"/>
              <a:sym typeface="Roboto"/>
            </a:endParaRPr>
          </a:p>
        </p:txBody>
      </p:sp>
      <p:sp>
        <p:nvSpPr>
          <p:cNvPr id="495" name="Google Shape;495;p31"/>
          <p:cNvSpPr txBox="1"/>
          <p:nvPr/>
        </p:nvSpPr>
        <p:spPr>
          <a:xfrm>
            <a:off x="2646463" y="2048400"/>
            <a:ext cx="116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90 CE</a:t>
            </a:r>
            <a:endParaRPr>
              <a:solidFill>
                <a:srgbClr val="FF0000"/>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Yochanan death</a:t>
            </a:r>
            <a:endParaRPr>
              <a:solidFill>
                <a:schemeClr val="dk2"/>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(p. 207)</a:t>
            </a:r>
            <a:endParaRPr>
              <a:solidFill>
                <a:schemeClr val="dk2"/>
              </a:solidFill>
              <a:latin typeface="Roboto"/>
              <a:ea typeface="Roboto"/>
              <a:cs typeface="Roboto"/>
              <a:sym typeface="Roboto"/>
            </a:endParaRPr>
          </a:p>
        </p:txBody>
      </p:sp>
      <p:sp>
        <p:nvSpPr>
          <p:cNvPr id="496" name="Google Shape;496;p31"/>
          <p:cNvSpPr txBox="1"/>
          <p:nvPr/>
        </p:nvSpPr>
        <p:spPr>
          <a:xfrm>
            <a:off x="1592575" y="2223950"/>
            <a:ext cx="116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70 CE</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Siege of Jerusalem and Burning of Temple </a:t>
            </a:r>
            <a:endParaRPr>
              <a:solidFill>
                <a:schemeClr val="dk2"/>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(p.199-205)</a:t>
            </a:r>
            <a:endParaRPr>
              <a:solidFill>
                <a:schemeClr val="dk2"/>
              </a:solidFill>
              <a:latin typeface="Roboto"/>
              <a:ea typeface="Roboto"/>
              <a:cs typeface="Roboto"/>
              <a:sym typeface="Roboto"/>
            </a:endParaRPr>
          </a:p>
        </p:txBody>
      </p:sp>
      <p:sp>
        <p:nvSpPr>
          <p:cNvPr id="497" name="Google Shape;497;p31"/>
          <p:cNvSpPr txBox="1"/>
          <p:nvPr/>
        </p:nvSpPr>
        <p:spPr>
          <a:xfrm>
            <a:off x="5684313" y="2016038"/>
            <a:ext cx="111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Early 20th century</a:t>
            </a:r>
            <a:endParaRPr>
              <a:solidFill>
                <a:srgbClr val="FF0000"/>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Fleeing Poland (p. 12)</a:t>
            </a:r>
            <a:endParaRPr>
              <a:solidFill>
                <a:schemeClr val="dk2"/>
              </a:solidFill>
              <a:latin typeface="Roboto"/>
              <a:ea typeface="Roboto"/>
              <a:cs typeface="Roboto"/>
              <a:sym typeface="Roboto"/>
            </a:endParaRPr>
          </a:p>
        </p:txBody>
      </p:sp>
      <p:sp>
        <p:nvSpPr>
          <p:cNvPr id="498" name="Google Shape;498;p31"/>
          <p:cNvSpPr txBox="1"/>
          <p:nvPr/>
        </p:nvSpPr>
        <p:spPr>
          <a:xfrm>
            <a:off x="3597475" y="2123750"/>
            <a:ext cx="111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489 CE</a:t>
            </a:r>
            <a:endParaRPr>
              <a:solidFill>
                <a:srgbClr val="FF0000"/>
              </a:solidFill>
              <a:latin typeface="Roboto"/>
              <a:ea typeface="Roboto"/>
              <a:cs typeface="Roboto"/>
              <a:sym typeface="Roboto"/>
            </a:endParaRPr>
          </a:p>
          <a:p>
            <a:pPr marL="0" lvl="0" indent="0" algn="l" rtl="0">
              <a:spcBef>
                <a:spcPts val="0"/>
              </a:spcBef>
              <a:spcAft>
                <a:spcPts val="0"/>
              </a:spcAft>
              <a:buNone/>
            </a:pPr>
            <a:r>
              <a:rPr lang="en">
                <a:solidFill>
                  <a:schemeClr val="dk2"/>
                </a:solidFill>
                <a:latin typeface="Roboto"/>
                <a:ea typeface="Roboto"/>
                <a:cs typeface="Roboto"/>
                <a:sym typeface="Roboto"/>
              </a:rPr>
              <a:t>Antioch and Synagogue Burning (p. 99)</a:t>
            </a:r>
            <a:endParaRPr>
              <a:solidFill>
                <a:schemeClr val="dk2"/>
              </a:solidFill>
              <a:latin typeface="Roboto"/>
              <a:ea typeface="Roboto"/>
              <a:cs typeface="Roboto"/>
              <a:sym typeface="Roboto"/>
            </a:endParaRPr>
          </a:p>
        </p:txBody>
      </p:sp>
      <p:sp>
        <p:nvSpPr>
          <p:cNvPr id="499" name="Google Shape;499;p31"/>
          <p:cNvSpPr txBox="1"/>
          <p:nvPr/>
        </p:nvSpPr>
        <p:spPr>
          <a:xfrm>
            <a:off x="7567975" y="3156525"/>
            <a:ext cx="1478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1990-Present </a:t>
            </a:r>
            <a:r>
              <a:rPr lang="en">
                <a:solidFill>
                  <a:schemeClr val="dk2"/>
                </a:solidFill>
                <a:latin typeface="Roboto"/>
                <a:ea typeface="Roboto"/>
                <a:cs typeface="Roboto"/>
                <a:sym typeface="Roboto"/>
              </a:rPr>
              <a:t>Owning Business, Cryptocurrency</a:t>
            </a:r>
            <a:r>
              <a:rPr lang="en">
                <a:latin typeface="Roboto"/>
                <a:ea typeface="Roboto"/>
                <a:cs typeface="Roboto"/>
                <a:sym typeface="Roboto"/>
              </a:rPr>
              <a:t> </a:t>
            </a:r>
            <a:endParaRPr>
              <a:latin typeface="Roboto"/>
              <a:ea typeface="Roboto"/>
              <a:cs typeface="Roboto"/>
              <a:sym typeface="Roboto"/>
            </a:endParaRPr>
          </a:p>
        </p:txBody>
      </p:sp>
      <p:sp>
        <p:nvSpPr>
          <p:cNvPr id="500" name="Google Shape;500;p31"/>
          <p:cNvSpPr txBox="1">
            <a:spLocks noGrp="1"/>
          </p:cNvSpPr>
          <p:nvPr>
            <p:ph type="title" idx="4294967295"/>
          </p:nvPr>
        </p:nvSpPr>
        <p:spPr>
          <a:xfrm>
            <a:off x="703625" y="518675"/>
            <a:ext cx="1429200" cy="8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02</a:t>
            </a:r>
            <a:endParaRPr sz="6000"/>
          </a:p>
        </p:txBody>
      </p:sp>
      <p:sp>
        <p:nvSpPr>
          <p:cNvPr id="501" name="Google Shape;501;p31"/>
          <p:cNvSpPr/>
          <p:nvPr/>
        </p:nvSpPr>
        <p:spPr>
          <a:xfrm rot="-5400000">
            <a:off x="4950713" y="1794600"/>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rot="-5400000">
            <a:off x="6452938" y="1794588"/>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rot="-5400000">
            <a:off x="7691563" y="1783738"/>
            <a:ext cx="422700" cy="252600"/>
          </a:xfrm>
          <a:prstGeom prst="mathMin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txBox="1"/>
          <p:nvPr/>
        </p:nvSpPr>
        <p:spPr>
          <a:xfrm>
            <a:off x="4441950" y="2109825"/>
            <a:ext cx="111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628 CE </a:t>
            </a:r>
            <a:r>
              <a:rPr lang="en">
                <a:solidFill>
                  <a:schemeClr val="dk2"/>
                </a:solidFill>
                <a:latin typeface="Roboto"/>
                <a:ea typeface="Roboto"/>
                <a:cs typeface="Roboto"/>
                <a:sym typeface="Roboto"/>
              </a:rPr>
              <a:t>Byzantium (p. 127)</a:t>
            </a:r>
            <a:endParaRPr>
              <a:solidFill>
                <a:schemeClr val="dk2"/>
              </a:solidFill>
              <a:latin typeface="Roboto"/>
              <a:ea typeface="Roboto"/>
              <a:cs typeface="Roboto"/>
              <a:sym typeface="Roboto"/>
            </a:endParaRPr>
          </a:p>
        </p:txBody>
      </p:sp>
      <p:sp>
        <p:nvSpPr>
          <p:cNvPr id="505" name="Google Shape;505;p31"/>
          <p:cNvSpPr txBox="1"/>
          <p:nvPr/>
        </p:nvSpPr>
        <p:spPr>
          <a:xfrm>
            <a:off x="4877888" y="2941125"/>
            <a:ext cx="111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681 CE </a:t>
            </a:r>
            <a:r>
              <a:rPr lang="en">
                <a:solidFill>
                  <a:schemeClr val="dk2"/>
                </a:solidFill>
                <a:latin typeface="Roboto"/>
                <a:ea typeface="Roboto"/>
                <a:cs typeface="Roboto"/>
                <a:sym typeface="Roboto"/>
              </a:rPr>
              <a:t>Spain Forced Conversion (p. 128)</a:t>
            </a:r>
            <a:endParaRPr>
              <a:solidFill>
                <a:schemeClr val="dk2"/>
              </a:solidFill>
              <a:latin typeface="Roboto"/>
              <a:ea typeface="Roboto"/>
              <a:cs typeface="Roboto"/>
              <a:sym typeface="Roboto"/>
            </a:endParaRPr>
          </a:p>
        </p:txBody>
      </p:sp>
      <p:sp>
        <p:nvSpPr>
          <p:cNvPr id="506" name="Google Shape;506;p31"/>
          <p:cNvSpPr txBox="1"/>
          <p:nvPr/>
        </p:nvSpPr>
        <p:spPr>
          <a:xfrm>
            <a:off x="6415975" y="3095100"/>
            <a:ext cx="899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1967</a:t>
            </a:r>
            <a:r>
              <a:rPr lang="en">
                <a:latin typeface="Roboto"/>
                <a:ea typeface="Roboto"/>
                <a:cs typeface="Roboto"/>
                <a:sym typeface="Roboto"/>
              </a:rPr>
              <a:t> </a:t>
            </a:r>
            <a:r>
              <a:rPr lang="en">
                <a:solidFill>
                  <a:schemeClr val="dk2"/>
                </a:solidFill>
                <a:latin typeface="Roboto"/>
                <a:ea typeface="Roboto"/>
                <a:cs typeface="Roboto"/>
                <a:sym typeface="Roboto"/>
              </a:rPr>
              <a:t>Six Days War and Western Wall (p. 13)</a:t>
            </a:r>
            <a:endParaRPr>
              <a:solidFill>
                <a:schemeClr val="dk2"/>
              </a:solidFill>
              <a:latin typeface="Roboto"/>
              <a:ea typeface="Roboto"/>
              <a:cs typeface="Roboto"/>
              <a:sym typeface="Roboto"/>
            </a:endParaRPr>
          </a:p>
        </p:txBody>
      </p:sp>
      <p:sp>
        <p:nvSpPr>
          <p:cNvPr id="507" name="Google Shape;507;p31"/>
          <p:cNvSpPr txBox="1"/>
          <p:nvPr/>
        </p:nvSpPr>
        <p:spPr>
          <a:xfrm>
            <a:off x="7051400" y="2231450"/>
            <a:ext cx="111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oboto"/>
                <a:ea typeface="Roboto"/>
                <a:cs typeface="Roboto"/>
                <a:sym typeface="Roboto"/>
              </a:rPr>
              <a:t>1975-1990</a:t>
            </a:r>
            <a:r>
              <a:rPr lang="en">
                <a:latin typeface="Roboto"/>
                <a:ea typeface="Roboto"/>
                <a:cs typeface="Roboto"/>
                <a:sym typeface="Roboto"/>
              </a:rPr>
              <a:t> </a:t>
            </a:r>
            <a:r>
              <a:rPr lang="en">
                <a:solidFill>
                  <a:schemeClr val="dk2"/>
                </a:solidFill>
                <a:latin typeface="Roboto"/>
                <a:ea typeface="Roboto"/>
                <a:cs typeface="Roboto"/>
                <a:sym typeface="Roboto"/>
              </a:rPr>
              <a:t>Lebanon War (p. 117)</a:t>
            </a:r>
            <a:endParaRPr>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2"/>
          <p:cNvSpPr txBox="1">
            <a:spLocks noGrp="1"/>
          </p:cNvSpPr>
          <p:nvPr>
            <p:ph type="body" idx="1"/>
          </p:nvPr>
        </p:nvSpPr>
        <p:spPr>
          <a:xfrm>
            <a:off x="714125" y="1317600"/>
            <a:ext cx="5315700" cy="3254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1900"/>
              <a:t>Significance of Temple, Torah, God</a:t>
            </a:r>
            <a:endParaRPr sz="1900"/>
          </a:p>
          <a:p>
            <a:pPr marL="457200" lvl="0" indent="-342900" algn="l" rtl="0">
              <a:spcBef>
                <a:spcPts val="0"/>
              </a:spcBef>
              <a:spcAft>
                <a:spcPts val="0"/>
              </a:spcAft>
              <a:buSzPts val="1800"/>
              <a:buChar char="●"/>
            </a:pPr>
            <a:r>
              <a:rPr lang="en" sz="1900"/>
              <a:t>Judaism: Culture, Heritage, and Faith</a:t>
            </a:r>
            <a:endParaRPr sz="1900"/>
          </a:p>
          <a:p>
            <a:pPr marL="457200" lvl="0" indent="-342900" algn="l" rtl="0">
              <a:spcBef>
                <a:spcPts val="0"/>
              </a:spcBef>
              <a:spcAft>
                <a:spcPts val="0"/>
              </a:spcAft>
              <a:buSzPts val="1800"/>
              <a:buChar char="●"/>
            </a:pPr>
            <a:r>
              <a:rPr lang="en" sz="1900"/>
              <a:t>Persecution and Stereotypes </a:t>
            </a:r>
            <a:endParaRPr sz="1900"/>
          </a:p>
          <a:p>
            <a:pPr marL="457200" lvl="0" indent="-342900" algn="l" rtl="0">
              <a:spcBef>
                <a:spcPts val="0"/>
              </a:spcBef>
              <a:spcAft>
                <a:spcPts val="0"/>
              </a:spcAft>
              <a:buSzPts val="1800"/>
              <a:buChar char="●"/>
            </a:pPr>
            <a:r>
              <a:rPr lang="en" sz="1900"/>
              <a:t>Synagogues, Scrolls, Vows, Priests, Scribes </a:t>
            </a:r>
            <a:endParaRPr sz="1900"/>
          </a:p>
          <a:p>
            <a:pPr marL="457200" lvl="0" indent="-342900" algn="l" rtl="0">
              <a:spcBef>
                <a:spcPts val="0"/>
              </a:spcBef>
              <a:spcAft>
                <a:spcPts val="0"/>
              </a:spcAft>
              <a:buSzPts val="1800"/>
              <a:buChar char="●"/>
            </a:pPr>
            <a:r>
              <a:rPr lang="en" sz="1900"/>
              <a:t>Yochanan actual quotes (195)</a:t>
            </a:r>
            <a:endParaRPr sz="1900"/>
          </a:p>
          <a:p>
            <a:pPr marL="914400" lvl="1" indent="-342900" algn="l" rtl="0">
              <a:spcBef>
                <a:spcPts val="0"/>
              </a:spcBef>
              <a:spcAft>
                <a:spcPts val="0"/>
              </a:spcAft>
              <a:buSzPts val="1800"/>
              <a:buChar char="○"/>
            </a:pPr>
            <a:r>
              <a:rPr lang="en" sz="1800"/>
              <a:t>“‘If you’re planting a tree and someone says to you, ‘The Messiah just arrived,’ Rachel once heard him teach, ‘finish planting the tree and then go greet the Messiah.’”</a:t>
            </a:r>
            <a:endParaRPr sz="1800"/>
          </a:p>
        </p:txBody>
      </p:sp>
      <p:sp>
        <p:nvSpPr>
          <p:cNvPr id="513" name="Google Shape;513;p32"/>
          <p:cNvSpPr txBox="1">
            <a:spLocks noGrp="1"/>
          </p:cNvSpPr>
          <p:nvPr>
            <p:ph type="title"/>
          </p:nvPr>
        </p:nvSpPr>
        <p:spPr>
          <a:xfrm>
            <a:off x="714125" y="543950"/>
            <a:ext cx="7715700" cy="36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Judaism Quick Check!</a:t>
            </a:r>
            <a:endParaRPr/>
          </a:p>
        </p:txBody>
      </p:sp>
      <p:sp>
        <p:nvSpPr>
          <p:cNvPr id="514" name="Google Shape;514;p32"/>
          <p:cNvSpPr/>
          <p:nvPr/>
        </p:nvSpPr>
        <p:spPr>
          <a:xfrm>
            <a:off x="5826925" y="1691750"/>
            <a:ext cx="3081300" cy="28803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txBox="1"/>
          <p:nvPr/>
        </p:nvSpPr>
        <p:spPr>
          <a:xfrm>
            <a:off x="6527275" y="2300750"/>
            <a:ext cx="1680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634939"/>
                </a:solidFill>
                <a:latin typeface="Libre Baskerville"/>
                <a:ea typeface="Libre Baskerville"/>
                <a:cs typeface="Libre Baskerville"/>
                <a:sym typeface="Libre Baskerville"/>
              </a:rPr>
              <a:t>Do you have any historical questions or feedback that you would like to share?</a:t>
            </a:r>
            <a:endParaRPr sz="1600" b="1">
              <a:solidFill>
                <a:srgbClr val="634939"/>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1633</Words>
  <Application>Microsoft Macintosh PowerPoint</Application>
  <PresentationFormat>On-screen Show (16:9)</PresentationFormat>
  <Paragraphs>127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Roboto</vt:lpstr>
      <vt:lpstr>Arial</vt:lpstr>
      <vt:lpstr>Libre Baskerville</vt:lpstr>
      <vt:lpstr>Roboto Condensed Light</vt:lpstr>
      <vt:lpstr>Abel</vt:lpstr>
      <vt:lpstr>Generation of '27 by Slidesgo</vt:lpstr>
      <vt:lpstr>Eternal Life by Dara Horn </vt:lpstr>
      <vt:lpstr>Let’s Refresh!</vt:lpstr>
      <vt:lpstr>Let’s Refresh!</vt:lpstr>
      <vt:lpstr>Main Characters</vt:lpstr>
      <vt:lpstr>Plot Overview</vt:lpstr>
      <vt:lpstr>Plot Overview</vt:lpstr>
      <vt:lpstr>Plot Overview</vt:lpstr>
      <vt:lpstr>Judaism in the Novel: Things you might have missed</vt:lpstr>
      <vt:lpstr>Judaism Quick Check!</vt:lpstr>
      <vt:lpstr>Discussion</vt:lpstr>
      <vt:lpstr>Discussion Question</vt:lpstr>
      <vt:lpstr>Discussion Question</vt:lpstr>
      <vt:lpstr>Discussion Question</vt:lpstr>
      <vt:lpstr>Discussion Question </vt:lpstr>
      <vt:lpstr>Meaningful Quotes</vt:lpstr>
      <vt:lpstr>Did you highlight any specific quotes or passages from the novel?  Feel free to share!</vt:lpstr>
      <vt:lpstr>Key Takeaways</vt:lpstr>
      <vt:lpstr>The past connects to the present, history repeats itself</vt:lpstr>
      <vt:lpstr>Life is meaningless without death.</vt:lpstr>
      <vt:lpstr>Taking responsibility sometimes means losing control.</vt:lpstr>
      <vt:lpstr>Love transcends time</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Eternal Life by Dara Horn </dc:title>
  <cp:lastModifiedBy>Ludwig, Kathryn</cp:lastModifiedBy>
  <cp:revision>2</cp:revision>
  <dcterms:modified xsi:type="dcterms:W3CDTF">2022-04-20T19:54:48Z</dcterms:modified>
</cp:coreProperties>
</file>