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81"/>
  </p:normalViewPr>
  <p:slideViewPr>
    <p:cSldViewPr snapToGrid="0" snapToObjects="1">
      <p:cViewPr varScale="1">
        <p:scale>
          <a:sx n="116" d="100"/>
          <a:sy n="116" d="100"/>
        </p:scale>
        <p:origin x="3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D4B0-BD16-E54F-AE05-7D1F234AB3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Testing PPTX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FDC6F0-30D6-1D48-A4CD-F4EF88C66F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03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D4755-D569-C540-8C15-F0ECCBC7B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MIME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B046C-99A2-D549-8146-1DCD62855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application/</a:t>
            </a:r>
            <a:r>
              <a:rPr lang="en-US" dirty="0" err="1"/>
              <a:t>vnd.openxmlformats-officedocument.presentationml.presentation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9841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</TotalTime>
  <Words>13</Words>
  <Application>Microsoft Macintosh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Gallery</vt:lpstr>
      <vt:lpstr>Testing PPTX</vt:lpstr>
      <vt:lpstr>MIME TYPE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PPTX</dc:title>
  <dc:creator>Bratt, Jordan Frazier</dc:creator>
  <cp:lastModifiedBy>Bratt, Jordan Frazier</cp:lastModifiedBy>
  <cp:revision>1</cp:revision>
  <dcterms:created xsi:type="dcterms:W3CDTF">2021-04-08T20:50:37Z</dcterms:created>
  <dcterms:modified xsi:type="dcterms:W3CDTF">2021-04-08T20:51:40Z</dcterms:modified>
</cp:coreProperties>
</file>