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3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132C3-599C-4812-A604-1B9ADF1EB3E2}" v="22" dt="2021-03-26T21:17:41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Terrell" userId="7c78b494c4286411" providerId="LiveId" clId="{E98132C3-599C-4812-A604-1B9ADF1EB3E2}"/>
    <pc:docChg chg="undo custSel addSld delSld modSld">
      <pc:chgData name="Christian Terrell" userId="7c78b494c4286411" providerId="LiveId" clId="{E98132C3-599C-4812-A604-1B9ADF1EB3E2}" dt="2021-03-26T21:18:07.530" v="511" actId="1076"/>
      <pc:docMkLst>
        <pc:docMk/>
      </pc:docMkLst>
      <pc:sldChg chg="modSp mod">
        <pc:chgData name="Christian Terrell" userId="7c78b494c4286411" providerId="LiveId" clId="{E98132C3-599C-4812-A604-1B9ADF1EB3E2}" dt="2021-03-12T01:17:11.509" v="255"/>
        <pc:sldMkLst>
          <pc:docMk/>
          <pc:sldMk cId="1670558868" sldId="256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1670558868" sldId="256"/>
            <ac:spMk id="2" creationId="{B0C3ABDD-B8E6-4DE8-841B-3E62ACC9BCCE}"/>
          </ac:spMkLst>
        </pc:spChg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1670558868" sldId="256"/>
            <ac:spMk id="3" creationId="{57E78388-DA96-4805-A43C-980015E1514B}"/>
          </ac:spMkLst>
        </pc:spChg>
      </pc:sldChg>
      <pc:sldChg chg="modSp new del mod">
        <pc:chgData name="Christian Terrell" userId="7c78b494c4286411" providerId="LiveId" clId="{E98132C3-599C-4812-A604-1B9ADF1EB3E2}" dt="2021-03-24T18:47:28.846" v="288" actId="47"/>
        <pc:sldMkLst>
          <pc:docMk/>
          <pc:sldMk cId="2667308979" sldId="257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2667308979" sldId="257"/>
            <ac:spMk id="2" creationId="{5DEB5DDE-4509-48CE-B969-2BBC516E8037}"/>
          </ac:spMkLst>
        </pc:spChg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2667308979" sldId="257"/>
            <ac:spMk id="3" creationId="{EFB1FA9A-D7F8-499F-8750-966E18BE0D47}"/>
          </ac:spMkLst>
        </pc:spChg>
      </pc:sldChg>
      <pc:sldChg chg="modSp new del mod">
        <pc:chgData name="Christian Terrell" userId="7c78b494c4286411" providerId="LiveId" clId="{E98132C3-599C-4812-A604-1B9ADF1EB3E2}" dt="2021-03-12T04:23:28.414" v="256" actId="47"/>
        <pc:sldMkLst>
          <pc:docMk/>
          <pc:sldMk cId="3061228740" sldId="258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3061228740" sldId="258"/>
            <ac:spMk id="2" creationId="{F1F5B692-C5C1-41F6-889D-047194409A3E}"/>
          </ac:spMkLst>
        </pc:spChg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3061228740" sldId="258"/>
            <ac:spMk id="3" creationId="{DA47AFB2-90EC-4AE8-9107-A4C8B28790C5}"/>
          </ac:spMkLst>
        </pc:spChg>
      </pc:sldChg>
      <pc:sldChg chg="addSp modSp new mod">
        <pc:chgData name="Christian Terrell" userId="7c78b494c4286411" providerId="LiveId" clId="{E98132C3-599C-4812-A604-1B9ADF1EB3E2}" dt="2021-03-24T20:54:55.176" v="447" actId="1076"/>
        <pc:sldMkLst>
          <pc:docMk/>
          <pc:sldMk cId="318096139" sldId="259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318096139" sldId="259"/>
            <ac:spMk id="2" creationId="{4278D65A-E77A-486D-A21C-1AF0CABADDF1}"/>
          </ac:spMkLst>
        </pc:spChg>
        <pc:spChg chg="mod">
          <ac:chgData name="Christian Terrell" userId="7c78b494c4286411" providerId="LiveId" clId="{E98132C3-599C-4812-A604-1B9ADF1EB3E2}" dt="2021-03-24T20:45:11.964" v="419" actId="20577"/>
          <ac:spMkLst>
            <pc:docMk/>
            <pc:sldMk cId="318096139" sldId="259"/>
            <ac:spMk id="3" creationId="{B59F281E-8500-4699-BFA6-D56DC4F3F3F0}"/>
          </ac:spMkLst>
        </pc:spChg>
        <pc:picChg chg="add mod modCrop">
          <ac:chgData name="Christian Terrell" userId="7c78b494c4286411" providerId="LiveId" clId="{E98132C3-599C-4812-A604-1B9ADF1EB3E2}" dt="2021-03-24T19:24:29.695" v="409" actId="1076"/>
          <ac:picMkLst>
            <pc:docMk/>
            <pc:sldMk cId="318096139" sldId="259"/>
            <ac:picMk id="4" creationId="{699296B9-626B-4D1E-BE56-A98F569EDBE4}"/>
          </ac:picMkLst>
        </pc:picChg>
        <pc:picChg chg="add mod">
          <ac:chgData name="Christian Terrell" userId="7c78b494c4286411" providerId="LiveId" clId="{E98132C3-599C-4812-A604-1B9ADF1EB3E2}" dt="2021-03-24T19:24:21.862" v="408" actId="1076"/>
          <ac:picMkLst>
            <pc:docMk/>
            <pc:sldMk cId="318096139" sldId="259"/>
            <ac:picMk id="5" creationId="{C1BCEFC4-630D-47B8-BEEA-7B200A201DC5}"/>
          </ac:picMkLst>
        </pc:picChg>
        <pc:picChg chg="add mod modCrop">
          <ac:chgData name="Christian Terrell" userId="7c78b494c4286411" providerId="LiveId" clId="{E98132C3-599C-4812-A604-1B9ADF1EB3E2}" dt="2021-03-24T20:54:55.176" v="447" actId="1076"/>
          <ac:picMkLst>
            <pc:docMk/>
            <pc:sldMk cId="318096139" sldId="259"/>
            <ac:picMk id="6" creationId="{23D1F6A9-ED25-4A72-975E-0A34BC7CB81E}"/>
          </ac:picMkLst>
        </pc:picChg>
      </pc:sldChg>
      <pc:sldChg chg="addSp delSp modSp new mod">
        <pc:chgData name="Christian Terrell" userId="7c78b494c4286411" providerId="LiveId" clId="{E98132C3-599C-4812-A604-1B9ADF1EB3E2}" dt="2021-03-26T00:45:41.275" v="474" actId="478"/>
        <pc:sldMkLst>
          <pc:docMk/>
          <pc:sldMk cId="635419473" sldId="260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635419473" sldId="260"/>
            <ac:spMk id="2" creationId="{28A749E8-2BF7-42F5-AF7E-2AF5F780A48C}"/>
          </ac:spMkLst>
        </pc:spChg>
        <pc:spChg chg="mod">
          <ac:chgData name="Christian Terrell" userId="7c78b494c4286411" providerId="LiveId" clId="{E98132C3-599C-4812-A604-1B9ADF1EB3E2}" dt="2021-03-24T18:55:28.939" v="379" actId="20577"/>
          <ac:spMkLst>
            <pc:docMk/>
            <pc:sldMk cId="635419473" sldId="260"/>
            <ac:spMk id="3" creationId="{11B25201-77B0-47B4-BDC8-C5255C83A1F0}"/>
          </ac:spMkLst>
        </pc:spChg>
        <pc:picChg chg="add del mod">
          <ac:chgData name="Christian Terrell" userId="7c78b494c4286411" providerId="LiveId" clId="{E98132C3-599C-4812-A604-1B9ADF1EB3E2}" dt="2021-03-26T00:45:41.275" v="474" actId="478"/>
          <ac:picMkLst>
            <pc:docMk/>
            <pc:sldMk cId="635419473" sldId="260"/>
            <ac:picMk id="4" creationId="{2760DAB3-BFAD-472B-91F6-33AB4D445588}"/>
          </ac:picMkLst>
        </pc:picChg>
        <pc:picChg chg="add del mod">
          <ac:chgData name="Christian Terrell" userId="7c78b494c4286411" providerId="LiveId" clId="{E98132C3-599C-4812-A604-1B9ADF1EB3E2}" dt="2021-03-25T17:36:40.245" v="448" actId="478"/>
          <ac:picMkLst>
            <pc:docMk/>
            <pc:sldMk cId="635419473" sldId="260"/>
            <ac:picMk id="4" creationId="{7B0CD3CA-53CB-46DE-BE57-723E733F92E0}"/>
          </ac:picMkLst>
        </pc:picChg>
        <pc:picChg chg="add del mod modCrop">
          <ac:chgData name="Christian Terrell" userId="7c78b494c4286411" providerId="LiveId" clId="{E98132C3-599C-4812-A604-1B9ADF1EB3E2}" dt="2021-03-25T17:37:47.080" v="453" actId="478"/>
          <ac:picMkLst>
            <pc:docMk/>
            <pc:sldMk cId="635419473" sldId="260"/>
            <ac:picMk id="5" creationId="{939F9A4F-0226-4FC4-A35F-DAE6A6E9D82C}"/>
          </ac:picMkLst>
        </pc:picChg>
        <pc:picChg chg="add del mod">
          <ac:chgData name="Christian Terrell" userId="7c78b494c4286411" providerId="LiveId" clId="{E98132C3-599C-4812-A604-1B9ADF1EB3E2}" dt="2021-03-24T20:48:22.410" v="420" actId="478"/>
          <ac:picMkLst>
            <pc:docMk/>
            <pc:sldMk cId="635419473" sldId="260"/>
            <ac:picMk id="5" creationId="{CF228969-2363-404A-A8AF-ABAF4D68B604}"/>
          </ac:picMkLst>
        </pc:picChg>
        <pc:picChg chg="add mod modCrop">
          <ac:chgData name="Christian Terrell" userId="7c78b494c4286411" providerId="LiveId" clId="{E98132C3-599C-4812-A604-1B9ADF1EB3E2}" dt="2021-03-26T00:45:07.517" v="468" actId="1076"/>
          <ac:picMkLst>
            <pc:docMk/>
            <pc:sldMk cId="635419473" sldId="260"/>
            <ac:picMk id="6" creationId="{2A5140C1-57B4-421B-889D-ED119F10606B}"/>
          </ac:picMkLst>
        </pc:picChg>
        <pc:picChg chg="add mod ord">
          <ac:chgData name="Christian Terrell" userId="7c78b494c4286411" providerId="LiveId" clId="{E98132C3-599C-4812-A604-1B9ADF1EB3E2}" dt="2021-03-25T18:49:48.954" v="460" actId="167"/>
          <ac:picMkLst>
            <pc:docMk/>
            <pc:sldMk cId="635419473" sldId="260"/>
            <ac:picMk id="7" creationId="{F3D7EE8A-14AA-465D-8C82-CB56392D9190}"/>
          </ac:picMkLst>
        </pc:picChg>
      </pc:sldChg>
      <pc:sldChg chg="addSp delSp modSp new mod">
        <pc:chgData name="Christian Terrell" userId="7c78b494c4286411" providerId="LiveId" clId="{E98132C3-599C-4812-A604-1B9ADF1EB3E2}" dt="2021-03-26T21:18:07.530" v="511" actId="1076"/>
        <pc:sldMkLst>
          <pc:docMk/>
          <pc:sldMk cId="1780971833" sldId="261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1780971833" sldId="261"/>
            <ac:spMk id="2" creationId="{A916CAB3-C6FA-421F-9FDC-BC351561E58C}"/>
          </ac:spMkLst>
        </pc:spChg>
        <pc:spChg chg="del mod">
          <ac:chgData name="Christian Terrell" userId="7c78b494c4286411" providerId="LiveId" clId="{E98132C3-599C-4812-A604-1B9ADF1EB3E2}" dt="2021-03-26T01:13:05.927" v="484"/>
          <ac:spMkLst>
            <pc:docMk/>
            <pc:sldMk cId="1780971833" sldId="261"/>
            <ac:spMk id="3" creationId="{A28EE42D-050E-4FB2-BB41-5550E6FF70A2}"/>
          </ac:spMkLst>
        </pc:spChg>
        <pc:spChg chg="add del mod">
          <ac:chgData name="Christian Terrell" userId="7c78b494c4286411" providerId="LiveId" clId="{E98132C3-599C-4812-A604-1B9ADF1EB3E2}" dt="2021-03-26T21:17:36.596" v="506"/>
          <ac:spMkLst>
            <pc:docMk/>
            <pc:sldMk cId="1780971833" sldId="261"/>
            <ac:spMk id="7" creationId="{C396516A-BD7F-417E-ACA1-6E233012114C}"/>
          </ac:spMkLst>
        </pc:spChg>
        <pc:picChg chg="add mod">
          <ac:chgData name="Christian Terrell" userId="7c78b494c4286411" providerId="LiveId" clId="{E98132C3-599C-4812-A604-1B9ADF1EB3E2}" dt="2021-03-26T01:46:09.233" v="491" actId="14100"/>
          <ac:picMkLst>
            <pc:docMk/>
            <pc:sldMk cId="1780971833" sldId="261"/>
            <ac:picMk id="4" creationId="{1D6F8C70-CC70-466D-A44E-DA2D1AAC253A}"/>
          </ac:picMkLst>
        </pc:picChg>
        <pc:picChg chg="add del mod">
          <ac:chgData name="Christian Terrell" userId="7c78b494c4286411" providerId="LiveId" clId="{E98132C3-599C-4812-A604-1B9ADF1EB3E2}" dt="2021-03-26T01:45:53.930" v="489" actId="478"/>
          <ac:picMkLst>
            <pc:docMk/>
            <pc:sldMk cId="1780971833" sldId="261"/>
            <ac:picMk id="5" creationId="{666077B3-B6F9-4F1C-80D9-922E2469197B}"/>
          </ac:picMkLst>
        </pc:picChg>
        <pc:picChg chg="add del mod">
          <ac:chgData name="Christian Terrell" userId="7c78b494c4286411" providerId="LiveId" clId="{E98132C3-599C-4812-A604-1B9ADF1EB3E2}" dt="2021-03-26T21:17:36.596" v="506"/>
          <ac:picMkLst>
            <pc:docMk/>
            <pc:sldMk cId="1780971833" sldId="261"/>
            <ac:picMk id="5" creationId="{8E35FB3A-32CD-4754-9B78-AAFA1B2A753B}"/>
          </ac:picMkLst>
        </pc:picChg>
        <pc:picChg chg="add mod">
          <ac:chgData name="Christian Terrell" userId="7c78b494c4286411" providerId="LiveId" clId="{E98132C3-599C-4812-A604-1B9ADF1EB3E2}" dt="2021-03-26T21:18:07.530" v="511" actId="1076"/>
          <ac:picMkLst>
            <pc:docMk/>
            <pc:sldMk cId="1780971833" sldId="261"/>
            <ac:picMk id="6" creationId="{CA488ED7-7F14-4BF5-9E45-D6347054D071}"/>
          </ac:picMkLst>
        </pc:picChg>
        <pc:picChg chg="add del mod">
          <ac:chgData name="Christian Terrell" userId="7c78b494c4286411" providerId="LiveId" clId="{E98132C3-599C-4812-A604-1B9ADF1EB3E2}" dt="2021-03-26T21:16:18.421" v="497" actId="478"/>
          <ac:picMkLst>
            <pc:docMk/>
            <pc:sldMk cId="1780971833" sldId="261"/>
            <ac:picMk id="8" creationId="{3D2750C0-9615-4A47-AC0F-04567273ECE0}"/>
          </ac:picMkLst>
        </pc:picChg>
      </pc:sldChg>
      <pc:sldChg chg="modSp new del mod">
        <pc:chgData name="Christian Terrell" userId="7c78b494c4286411" providerId="LiveId" clId="{E98132C3-599C-4812-A604-1B9ADF1EB3E2}" dt="2021-03-26T01:02:19.828" v="483" actId="47"/>
        <pc:sldMkLst>
          <pc:docMk/>
          <pc:sldMk cId="1747093210" sldId="262"/>
        </pc:sldMkLst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1747093210" sldId="262"/>
            <ac:spMk id="2" creationId="{062381A0-C224-405A-BF8C-5A9B53E2D1A0}"/>
          </ac:spMkLst>
        </pc:spChg>
        <pc:spChg chg="mod">
          <ac:chgData name="Christian Terrell" userId="7c78b494c4286411" providerId="LiveId" clId="{E98132C3-599C-4812-A604-1B9ADF1EB3E2}" dt="2021-03-12T01:17:11.509" v="255"/>
          <ac:spMkLst>
            <pc:docMk/>
            <pc:sldMk cId="1747093210" sldId="262"/>
            <ac:spMk id="3" creationId="{C028E634-9777-4DD3-8DE0-8E171D3273D8}"/>
          </ac:spMkLst>
        </pc:spChg>
      </pc:sldChg>
      <pc:sldChg chg="addSp delSp modSp new mod">
        <pc:chgData name="Christian Terrell" userId="7c78b494c4286411" providerId="LiveId" clId="{E98132C3-599C-4812-A604-1B9ADF1EB3E2}" dt="2021-03-26T00:50:06.357" v="482" actId="14100"/>
        <pc:sldMkLst>
          <pc:docMk/>
          <pc:sldMk cId="903025767" sldId="263"/>
        </pc:sldMkLst>
        <pc:spChg chg="mod">
          <ac:chgData name="Christian Terrell" userId="7c78b494c4286411" providerId="LiveId" clId="{E98132C3-599C-4812-A604-1B9ADF1EB3E2}" dt="2021-03-15T22:35:04.936" v="287" actId="20577"/>
          <ac:spMkLst>
            <pc:docMk/>
            <pc:sldMk cId="903025767" sldId="263"/>
            <ac:spMk id="2" creationId="{3B40F0FA-1272-400E-9DF8-496A7C485F4D}"/>
          </ac:spMkLst>
        </pc:spChg>
        <pc:spChg chg="mod">
          <ac:chgData name="Christian Terrell" userId="7c78b494c4286411" providerId="LiveId" clId="{E98132C3-599C-4812-A604-1B9ADF1EB3E2}" dt="2021-03-24T18:55:43.783" v="381" actId="20577"/>
          <ac:spMkLst>
            <pc:docMk/>
            <pc:sldMk cId="903025767" sldId="263"/>
            <ac:spMk id="3" creationId="{AEEE04AC-BA6A-4130-A1C8-2C4EC64EB5A2}"/>
          </ac:spMkLst>
        </pc:spChg>
        <pc:picChg chg="add mod modCrop">
          <ac:chgData name="Christian Terrell" userId="7c78b494c4286411" providerId="LiveId" clId="{E98132C3-599C-4812-A604-1B9ADF1EB3E2}" dt="2021-03-24T19:02:15.513" v="390" actId="1076"/>
          <ac:picMkLst>
            <pc:docMk/>
            <pc:sldMk cId="903025767" sldId="263"/>
            <ac:picMk id="4" creationId="{D09D16CD-867F-4371-B205-EECBF5929C77}"/>
          </ac:picMkLst>
        </pc:picChg>
        <pc:picChg chg="add del mod">
          <ac:chgData name="Christian Terrell" userId="7c78b494c4286411" providerId="LiveId" clId="{E98132C3-599C-4812-A604-1B9ADF1EB3E2}" dt="2021-03-26T00:49:46.306" v="479" actId="478"/>
          <ac:picMkLst>
            <pc:docMk/>
            <pc:sldMk cId="903025767" sldId="263"/>
            <ac:picMk id="5" creationId="{229D7BB5-E263-4999-B08F-E481040ADE39}"/>
          </ac:picMkLst>
        </pc:picChg>
        <pc:picChg chg="add mod">
          <ac:chgData name="Christian Terrell" userId="7c78b494c4286411" providerId="LiveId" clId="{E98132C3-599C-4812-A604-1B9ADF1EB3E2}" dt="2021-03-26T00:50:06.357" v="482" actId="14100"/>
          <ac:picMkLst>
            <pc:docMk/>
            <pc:sldMk cId="903025767" sldId="263"/>
            <ac:picMk id="6" creationId="{07BB8866-F3C7-4B66-B225-DC0BE8813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3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5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88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2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3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5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70EAF-14EB-4AA7-8F0C-394964957ED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A5D599-BE9A-4930-B5D3-6296E475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ABDD-B8E6-4DE8-841B-3E62ACC9B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Delaware County Incarceration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78388-DA96-4805-A43C-980015E15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Terrell</a:t>
            </a:r>
          </a:p>
          <a:p>
            <a:r>
              <a:rPr lang="en-US" dirty="0"/>
              <a:t>Benjamin Cohen Peace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167055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F0FA-1272-400E-9DF8-496A7C48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 County Justice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04AC-BA6A-4130-A1C8-2C4EC64EB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jail could house up to 220 inmates but frequently housed over 300. The highest number being 340.</a:t>
            </a:r>
          </a:p>
          <a:p>
            <a:r>
              <a:rPr lang="en-US" dirty="0"/>
              <a:t>The jail was originally designed for less than 150 inmates</a:t>
            </a:r>
          </a:p>
          <a:p>
            <a:r>
              <a:rPr lang="en-US" dirty="0"/>
              <a:t>The jail is technologically outdated, overcrowded, and in need of maintenance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16CD-867F-4371-B205-EECBF5929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r="3904"/>
          <a:stretch/>
        </p:blipFill>
        <p:spPr>
          <a:xfrm>
            <a:off x="2589212" y="4022410"/>
            <a:ext cx="4145927" cy="232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B8866-F3C7-4B66-B225-DC0BE881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27" y="4028720"/>
            <a:ext cx="3649085" cy="23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D65A-E77A-486D-A21C-1AF0CABA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Halden Prison &amp; The Humane Prison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281E-8500-4699-BFA6-D56DC4F3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Cost: 1.3B Norwegian kroner ($154,202,230)</a:t>
            </a:r>
          </a:p>
          <a:p>
            <a:r>
              <a:rPr lang="en-US" dirty="0"/>
              <a:t>Every Halden cell has a toilet and a shower. Prisoners have huge, unbarred windows overlooking mossy forest scenery.</a:t>
            </a:r>
          </a:p>
          <a:p>
            <a:r>
              <a:rPr lang="en-US" dirty="0"/>
              <a:t>The prison is hidden behind silver birch trees.</a:t>
            </a:r>
          </a:p>
          <a:p>
            <a:r>
              <a:rPr lang="en-US" dirty="0"/>
              <a:t>Staff are encouraged to mingle with inmates.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296B9-626B-4D1E-BE56-A98F569ED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8" r="6719"/>
          <a:stretch/>
        </p:blipFill>
        <p:spPr>
          <a:xfrm>
            <a:off x="2589212" y="4022410"/>
            <a:ext cx="2752590" cy="2479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CEFC4-630D-47B8-BEEA-7B200A20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12" y="4022411"/>
            <a:ext cx="2476100" cy="2479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1F6A9-ED25-4A72-975E-0A34BC7CB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4" t="1919" r="6573" b="22586"/>
          <a:stretch/>
        </p:blipFill>
        <p:spPr>
          <a:xfrm>
            <a:off x="5849823" y="4022410"/>
            <a:ext cx="2670667" cy="24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D7EE8A-14AA-465D-8C82-CB56392D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36" y="4307322"/>
            <a:ext cx="5499544" cy="1554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749E8-2BF7-42F5-AF7E-2AF5F780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Delaware County Jail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5201-77B0-47B4-BDC8-C5255C83A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Renovations cost $45 million</a:t>
            </a:r>
          </a:p>
          <a:p>
            <a:r>
              <a:rPr lang="en-US" dirty="0"/>
              <a:t>The jail will house 500-750 inmates, 6 court rooms, and the justice department.</a:t>
            </a:r>
          </a:p>
          <a:p>
            <a:r>
              <a:rPr lang="en-US" dirty="0"/>
              <a:t>Expanding the current Justice Center would cost a minimum of $65 million.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140C1-57B4-421B-889D-ED119F106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1" r="8174" b="3140"/>
          <a:stretch/>
        </p:blipFill>
        <p:spPr>
          <a:xfrm>
            <a:off x="8088756" y="3814906"/>
            <a:ext cx="3415856" cy="25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CAB3-C6FA-421F-9FDC-BC351561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Vision for Delaware County’s Jail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F8C70-CC70-466D-A44E-DA2D1AAC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220513"/>
            <a:ext cx="5307879" cy="150017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96516A-BD7F-417E-ACA1-6E233012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88ED7-7F14-4BF5-9E45-D6347054D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143" y="3030536"/>
            <a:ext cx="3269469" cy="1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71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</TotalTime>
  <Words>155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Delaware County Incarceration</vt:lpstr>
      <vt:lpstr>Delaware County Justice Center</vt:lpstr>
      <vt:lpstr>Halden Prison &amp; The Humane Prison</vt:lpstr>
      <vt:lpstr>New Delaware County Jail</vt:lpstr>
      <vt:lpstr>A New Vision for Delaware County’s Jail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County Incarceration</dc:title>
  <dc:creator>Christian Terrell</dc:creator>
  <cp:lastModifiedBy>Christian Terrell</cp:lastModifiedBy>
  <cp:revision>1</cp:revision>
  <dcterms:created xsi:type="dcterms:W3CDTF">2021-03-12T01:03:09Z</dcterms:created>
  <dcterms:modified xsi:type="dcterms:W3CDTF">2021-03-26T21:18:14Z</dcterms:modified>
</cp:coreProperties>
</file>