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7" r:id="rId9"/>
    <p:sldId id="276" r:id="rId10"/>
    <p:sldId id="269" r:id="rId11"/>
    <p:sldId id="270" r:id="rId12"/>
    <p:sldId id="271" r:id="rId13"/>
    <p:sldId id="277" r:id="rId14"/>
    <p:sldId id="278"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5F5389-2EB5-475F-8408-156CC2DC0DAF}" v="2" dt="2021-04-05T23:56:01.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729" autoAdjust="0"/>
  </p:normalViewPr>
  <p:slideViewPr>
    <p:cSldViewPr snapToGrid="0">
      <p:cViewPr varScale="1">
        <p:scale>
          <a:sx n="41" d="100"/>
          <a:sy n="41" d="100"/>
        </p:scale>
        <p:origin x="72" y="948"/>
      </p:cViewPr>
      <p:guideLst/>
    </p:cSldViewPr>
  </p:slideViewPr>
  <p:outlineViewPr>
    <p:cViewPr>
      <p:scale>
        <a:sx n="33" d="100"/>
        <a:sy n="33" d="100"/>
      </p:scale>
      <p:origin x="0" y="-34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is Nunn" userId="009bf8b92fdc523f" providerId="LiveId" clId="{675F5389-2EB5-475F-8408-156CC2DC0DAF}"/>
    <pc:docChg chg="undo custSel addSld delSld modSld sldOrd">
      <pc:chgData name="Alexis Nunn" userId="009bf8b92fdc523f" providerId="LiveId" clId="{675F5389-2EB5-475F-8408-156CC2DC0DAF}" dt="2021-04-06T02:55:45.861" v="6977" actId="20577"/>
      <pc:docMkLst>
        <pc:docMk/>
      </pc:docMkLst>
      <pc:sldChg chg="addSp delSp modSp mod setClrOvrMap">
        <pc:chgData name="Alexis Nunn" userId="009bf8b92fdc523f" providerId="LiveId" clId="{675F5389-2EB5-475F-8408-156CC2DC0DAF}" dt="2021-04-06T02:44:30.131" v="6946" actId="20577"/>
        <pc:sldMkLst>
          <pc:docMk/>
          <pc:sldMk cId="1185404723" sldId="256"/>
        </pc:sldMkLst>
        <pc:spChg chg="mod">
          <ac:chgData name="Alexis Nunn" userId="009bf8b92fdc523f" providerId="LiveId" clId="{675F5389-2EB5-475F-8408-156CC2DC0DAF}" dt="2021-04-05T16:00:13.255" v="2954" actId="403"/>
          <ac:spMkLst>
            <pc:docMk/>
            <pc:sldMk cId="1185404723" sldId="256"/>
            <ac:spMk id="2" creationId="{6919B252-E529-4F05-B30E-3ABA4C26D0B8}"/>
          </ac:spMkLst>
        </pc:spChg>
        <pc:spChg chg="mod">
          <ac:chgData name="Alexis Nunn" userId="009bf8b92fdc523f" providerId="LiveId" clId="{675F5389-2EB5-475F-8408-156CC2DC0DAF}" dt="2021-04-06T02:44:30.131" v="6946" actId="20577"/>
          <ac:spMkLst>
            <pc:docMk/>
            <pc:sldMk cId="1185404723" sldId="256"/>
            <ac:spMk id="3" creationId="{BDB536CF-18EA-4423-8017-E0D6D20094BD}"/>
          </ac:spMkLst>
        </pc:spChg>
        <pc:spChg chg="add del">
          <ac:chgData name="Alexis Nunn" userId="009bf8b92fdc523f" providerId="LiveId" clId="{675F5389-2EB5-475F-8408-156CC2DC0DAF}" dt="2021-04-05T15:59:50.578" v="2946" actId="26606"/>
          <ac:spMkLst>
            <pc:docMk/>
            <pc:sldMk cId="1185404723" sldId="256"/>
            <ac:spMk id="8" creationId="{A8DB9CD9-59B1-4D73-BC4C-98796A48EF9B}"/>
          </ac:spMkLst>
        </pc:spChg>
        <pc:spChg chg="add del">
          <ac:chgData name="Alexis Nunn" userId="009bf8b92fdc523f" providerId="LiveId" clId="{675F5389-2EB5-475F-8408-156CC2DC0DAF}" dt="2021-04-05T15:59:50.578" v="2946" actId="26606"/>
          <ac:spMkLst>
            <pc:docMk/>
            <pc:sldMk cId="1185404723" sldId="256"/>
            <ac:spMk id="10" creationId="{8874A6A9-41FF-4E33-AFA8-F9F81436A59E}"/>
          </ac:spMkLst>
        </pc:spChg>
        <pc:spChg chg="add del">
          <ac:chgData name="Alexis Nunn" userId="009bf8b92fdc523f" providerId="LiveId" clId="{675F5389-2EB5-475F-8408-156CC2DC0DAF}" dt="2021-04-05T15:59:50.546" v="2945" actId="26606"/>
          <ac:spMkLst>
            <pc:docMk/>
            <pc:sldMk cId="1185404723" sldId="256"/>
            <ac:spMk id="26" creationId="{DEE2AD96-B495-4E06-9291-B71706F728CB}"/>
          </ac:spMkLst>
        </pc:spChg>
        <pc:spChg chg="add del">
          <ac:chgData name="Alexis Nunn" userId="009bf8b92fdc523f" providerId="LiveId" clId="{675F5389-2EB5-475F-8408-156CC2DC0DAF}" dt="2021-04-05T15:59:50.546" v="2945" actId="26606"/>
          <ac:spMkLst>
            <pc:docMk/>
            <pc:sldMk cId="1185404723" sldId="256"/>
            <ac:spMk id="28" creationId="{53CF6D67-C5A8-4ADD-9E8E-1E38CA1D3166}"/>
          </ac:spMkLst>
        </pc:spChg>
        <pc:spChg chg="add del">
          <ac:chgData name="Alexis Nunn" userId="009bf8b92fdc523f" providerId="LiveId" clId="{675F5389-2EB5-475F-8408-156CC2DC0DAF}" dt="2021-04-05T15:59:50.546" v="2945" actId="26606"/>
          <ac:spMkLst>
            <pc:docMk/>
            <pc:sldMk cId="1185404723" sldId="256"/>
            <ac:spMk id="30" creationId="{86909FA0-B515-4681-B7A8-FA281D133B94}"/>
          </ac:spMkLst>
        </pc:spChg>
        <pc:spChg chg="add del">
          <ac:chgData name="Alexis Nunn" userId="009bf8b92fdc523f" providerId="LiveId" clId="{675F5389-2EB5-475F-8408-156CC2DC0DAF}" dt="2021-04-05T15:59:50.546" v="2945" actId="26606"/>
          <ac:spMkLst>
            <pc:docMk/>
            <pc:sldMk cId="1185404723" sldId="256"/>
            <ac:spMk id="32" creationId="{21C9FE86-FCC3-4A31-AA1C-C882262B7FE7}"/>
          </ac:spMkLst>
        </pc:spChg>
        <pc:spChg chg="add del">
          <ac:chgData name="Alexis Nunn" userId="009bf8b92fdc523f" providerId="LiveId" clId="{675F5389-2EB5-475F-8408-156CC2DC0DAF}" dt="2021-04-05T15:59:50.546" v="2945" actId="26606"/>
          <ac:spMkLst>
            <pc:docMk/>
            <pc:sldMk cId="1185404723" sldId="256"/>
            <ac:spMk id="34" creationId="{7D96243B-ECED-4B71-8E06-AE9A285EAD20}"/>
          </ac:spMkLst>
        </pc:spChg>
        <pc:spChg chg="add del">
          <ac:chgData name="Alexis Nunn" userId="009bf8b92fdc523f" providerId="LiveId" clId="{675F5389-2EB5-475F-8408-156CC2DC0DAF}" dt="2021-04-05T15:59:50.546" v="2945" actId="26606"/>
          <ac:spMkLst>
            <pc:docMk/>
            <pc:sldMk cId="1185404723" sldId="256"/>
            <ac:spMk id="36" creationId="{A09989E4-EFDC-4A90-A633-E0525FB4139E}"/>
          </ac:spMkLst>
        </pc:spChg>
        <pc:spChg chg="add">
          <ac:chgData name="Alexis Nunn" userId="009bf8b92fdc523f" providerId="LiveId" clId="{675F5389-2EB5-475F-8408-156CC2DC0DAF}" dt="2021-04-05T15:59:50.578" v="2946" actId="26606"/>
          <ac:spMkLst>
            <pc:docMk/>
            <pc:sldMk cId="1185404723" sldId="256"/>
            <ac:spMk id="38" creationId="{2CB6C291-6CAF-46DF-ACFF-AADF0FD03F58}"/>
          </ac:spMkLst>
        </pc:spChg>
        <pc:spChg chg="add">
          <ac:chgData name="Alexis Nunn" userId="009bf8b92fdc523f" providerId="LiveId" clId="{675F5389-2EB5-475F-8408-156CC2DC0DAF}" dt="2021-04-05T15:59:50.578" v="2946" actId="26606"/>
          <ac:spMkLst>
            <pc:docMk/>
            <pc:sldMk cId="1185404723" sldId="256"/>
            <ac:spMk id="39" creationId="{4735DC46-5663-471D-AADB-81E00E65BCC6}"/>
          </ac:spMkLst>
        </pc:spChg>
        <pc:grpChg chg="add del">
          <ac:chgData name="Alexis Nunn" userId="009bf8b92fdc523f" providerId="LiveId" clId="{675F5389-2EB5-475F-8408-156CC2DC0DAF}" dt="2021-04-05T15:59:50.578" v="2946" actId="26606"/>
          <ac:grpSpMkLst>
            <pc:docMk/>
            <pc:sldMk cId="1185404723" sldId="256"/>
            <ac:grpSpMk id="20" creationId="{721D730E-1F97-4071-B143-B05E6D2599BC}"/>
          </ac:grpSpMkLst>
        </pc:grpChg>
        <pc:picChg chg="add">
          <ac:chgData name="Alexis Nunn" userId="009bf8b92fdc523f" providerId="LiveId" clId="{675F5389-2EB5-475F-8408-156CC2DC0DAF}" dt="2021-04-05T15:59:50.578" v="2946" actId="26606"/>
          <ac:picMkLst>
            <pc:docMk/>
            <pc:sldMk cId="1185404723" sldId="256"/>
            <ac:picMk id="40" creationId="{595E59CC-7059-4455-9789-EDFBBE8F5A98}"/>
          </ac:picMkLst>
        </pc:picChg>
      </pc:sldChg>
      <pc:sldChg chg="addSp delSp modSp new mod setBg">
        <pc:chgData name="Alexis Nunn" userId="009bf8b92fdc523f" providerId="LiveId" clId="{675F5389-2EB5-475F-8408-156CC2DC0DAF}" dt="2021-04-05T15:34:29.475" v="766" actId="20577"/>
        <pc:sldMkLst>
          <pc:docMk/>
          <pc:sldMk cId="2264356318" sldId="257"/>
        </pc:sldMkLst>
        <pc:spChg chg="mod">
          <ac:chgData name="Alexis Nunn" userId="009bf8b92fdc523f" providerId="LiveId" clId="{675F5389-2EB5-475F-8408-156CC2DC0DAF}" dt="2021-04-05T14:58:56.313" v="315" actId="26606"/>
          <ac:spMkLst>
            <pc:docMk/>
            <pc:sldMk cId="2264356318" sldId="257"/>
            <ac:spMk id="2" creationId="{053CCE5B-B6F6-4480-8D3B-7A75FE74A049}"/>
          </ac:spMkLst>
        </pc:spChg>
        <pc:spChg chg="mod">
          <ac:chgData name="Alexis Nunn" userId="009bf8b92fdc523f" providerId="LiveId" clId="{675F5389-2EB5-475F-8408-156CC2DC0DAF}" dt="2021-04-05T15:34:29.475" v="766" actId="20577"/>
          <ac:spMkLst>
            <pc:docMk/>
            <pc:sldMk cId="2264356318" sldId="257"/>
            <ac:spMk id="3" creationId="{25931893-98B8-49AA-8116-7B1BEABEBE51}"/>
          </ac:spMkLst>
        </pc:spChg>
        <pc:spChg chg="add del">
          <ac:chgData name="Alexis Nunn" userId="009bf8b92fdc523f" providerId="LiveId" clId="{675F5389-2EB5-475F-8408-156CC2DC0DAF}" dt="2021-04-05T14:58:56.313" v="315" actId="26606"/>
          <ac:spMkLst>
            <pc:docMk/>
            <pc:sldMk cId="2264356318" sldId="257"/>
            <ac:spMk id="8" creationId="{09588DA8-065E-4F6F-8EFD-43104AB2E0CF}"/>
          </ac:spMkLst>
        </pc:spChg>
        <pc:spChg chg="add del">
          <ac:chgData name="Alexis Nunn" userId="009bf8b92fdc523f" providerId="LiveId" clId="{675F5389-2EB5-475F-8408-156CC2DC0DAF}" dt="2021-04-05T14:58:56.313" v="315" actId="26606"/>
          <ac:spMkLst>
            <pc:docMk/>
            <pc:sldMk cId="2264356318" sldId="257"/>
            <ac:spMk id="10" creationId="{C4285719-470E-454C-AF62-8323075F1F5B}"/>
          </ac:spMkLst>
        </pc:spChg>
        <pc:spChg chg="add del">
          <ac:chgData name="Alexis Nunn" userId="009bf8b92fdc523f" providerId="LiveId" clId="{675F5389-2EB5-475F-8408-156CC2DC0DAF}" dt="2021-04-05T14:58:56.313" v="315" actId="26606"/>
          <ac:spMkLst>
            <pc:docMk/>
            <pc:sldMk cId="2264356318" sldId="257"/>
            <ac:spMk id="12" creationId="{CD9FE4EF-C4D8-49A0-B2FF-81D8DB7D8A24}"/>
          </ac:spMkLst>
        </pc:spChg>
        <pc:spChg chg="add del">
          <ac:chgData name="Alexis Nunn" userId="009bf8b92fdc523f" providerId="LiveId" clId="{675F5389-2EB5-475F-8408-156CC2DC0DAF}" dt="2021-04-05T14:58:56.313" v="315" actId="26606"/>
          <ac:spMkLst>
            <pc:docMk/>
            <pc:sldMk cId="2264356318" sldId="257"/>
            <ac:spMk id="14" creationId="{4300840D-0A0B-4512-BACA-B439D5B9C57C}"/>
          </ac:spMkLst>
        </pc:spChg>
        <pc:spChg chg="add del">
          <ac:chgData name="Alexis Nunn" userId="009bf8b92fdc523f" providerId="LiveId" clId="{675F5389-2EB5-475F-8408-156CC2DC0DAF}" dt="2021-04-05T14:58:56.313" v="315" actId="26606"/>
          <ac:spMkLst>
            <pc:docMk/>
            <pc:sldMk cId="2264356318" sldId="257"/>
            <ac:spMk id="16" creationId="{D2B78728-A580-49A7-84F9-6EF6F583ADE0}"/>
          </ac:spMkLst>
        </pc:spChg>
        <pc:spChg chg="add del">
          <ac:chgData name="Alexis Nunn" userId="009bf8b92fdc523f" providerId="LiveId" clId="{675F5389-2EB5-475F-8408-156CC2DC0DAF}" dt="2021-04-05T14:58:56.313" v="315" actId="26606"/>
          <ac:spMkLst>
            <pc:docMk/>
            <pc:sldMk cId="2264356318" sldId="257"/>
            <ac:spMk id="18" creationId="{38FAA1A1-D861-433F-88FA-1E9D6FD31D11}"/>
          </ac:spMkLst>
        </pc:spChg>
        <pc:spChg chg="add del">
          <ac:chgData name="Alexis Nunn" userId="009bf8b92fdc523f" providerId="LiveId" clId="{675F5389-2EB5-475F-8408-156CC2DC0DAF}" dt="2021-04-05T14:58:56.313" v="315" actId="26606"/>
          <ac:spMkLst>
            <pc:docMk/>
            <pc:sldMk cId="2264356318" sldId="257"/>
            <ac:spMk id="20" creationId="{8D71EDA1-87BF-4D5D-AB79-F346FD19278A}"/>
          </ac:spMkLst>
        </pc:spChg>
        <pc:spChg chg="add">
          <ac:chgData name="Alexis Nunn" userId="009bf8b92fdc523f" providerId="LiveId" clId="{675F5389-2EB5-475F-8408-156CC2DC0DAF}" dt="2021-04-05T14:58:56.313" v="315" actId="26606"/>
          <ac:spMkLst>
            <pc:docMk/>
            <pc:sldMk cId="2264356318" sldId="257"/>
            <ac:spMk id="25" creationId="{3B854194-185D-494D-905C-7C7CB2E30F6E}"/>
          </ac:spMkLst>
        </pc:spChg>
        <pc:spChg chg="add">
          <ac:chgData name="Alexis Nunn" userId="009bf8b92fdc523f" providerId="LiveId" clId="{675F5389-2EB5-475F-8408-156CC2DC0DAF}" dt="2021-04-05T14:58:56.313" v="315" actId="26606"/>
          <ac:spMkLst>
            <pc:docMk/>
            <pc:sldMk cId="2264356318" sldId="257"/>
            <ac:spMk id="27" creationId="{B4F5FA0D-0104-4987-8241-EFF7C85B88DE}"/>
          </ac:spMkLst>
        </pc:spChg>
        <pc:picChg chg="add">
          <ac:chgData name="Alexis Nunn" userId="009bf8b92fdc523f" providerId="LiveId" clId="{675F5389-2EB5-475F-8408-156CC2DC0DAF}" dt="2021-04-05T14:58:56.313" v="315" actId="26606"/>
          <ac:picMkLst>
            <pc:docMk/>
            <pc:sldMk cId="2264356318" sldId="257"/>
            <ac:picMk id="29" creationId="{2897127E-6CEF-446C-BE87-93B7C46E49D1}"/>
          </ac:picMkLst>
        </pc:picChg>
      </pc:sldChg>
      <pc:sldChg chg="addSp delSp modSp new mod setBg">
        <pc:chgData name="Alexis Nunn" userId="009bf8b92fdc523f" providerId="LiveId" clId="{675F5389-2EB5-475F-8408-156CC2DC0DAF}" dt="2021-04-05T15:47:29.971" v="2574" actId="20577"/>
        <pc:sldMkLst>
          <pc:docMk/>
          <pc:sldMk cId="2319756391" sldId="258"/>
        </pc:sldMkLst>
        <pc:spChg chg="mod">
          <ac:chgData name="Alexis Nunn" userId="009bf8b92fdc523f" providerId="LiveId" clId="{675F5389-2EB5-475F-8408-156CC2DC0DAF}" dt="2021-04-05T15:47:29.971" v="2574" actId="20577"/>
          <ac:spMkLst>
            <pc:docMk/>
            <pc:sldMk cId="2319756391" sldId="258"/>
            <ac:spMk id="2" creationId="{0596EF37-EA85-426C-A586-CF50EE0835A1}"/>
          </ac:spMkLst>
        </pc:spChg>
        <pc:spChg chg="mod">
          <ac:chgData name="Alexis Nunn" userId="009bf8b92fdc523f" providerId="LiveId" clId="{675F5389-2EB5-475F-8408-156CC2DC0DAF}" dt="2021-04-05T15:39:25.974" v="1596" actId="14100"/>
          <ac:spMkLst>
            <pc:docMk/>
            <pc:sldMk cId="2319756391" sldId="258"/>
            <ac:spMk id="3" creationId="{EC829E30-8730-493D-BE51-5C82FA17E02D}"/>
          </ac:spMkLst>
        </pc:spChg>
        <pc:spChg chg="add del">
          <ac:chgData name="Alexis Nunn" userId="009bf8b92fdc523f" providerId="LiveId" clId="{675F5389-2EB5-475F-8408-156CC2DC0DAF}" dt="2021-04-05T14:47:19.770" v="39" actId="22"/>
          <ac:spMkLst>
            <pc:docMk/>
            <pc:sldMk cId="2319756391" sldId="258"/>
            <ac:spMk id="5" creationId="{EB0F8C94-8E4F-4B00-881A-5862305A6507}"/>
          </ac:spMkLst>
        </pc:spChg>
        <pc:spChg chg="add del">
          <ac:chgData name="Alexis Nunn" userId="009bf8b92fdc523f" providerId="LiveId" clId="{675F5389-2EB5-475F-8408-156CC2DC0DAF}" dt="2021-04-05T14:47:24.446" v="41" actId="22"/>
          <ac:spMkLst>
            <pc:docMk/>
            <pc:sldMk cId="2319756391" sldId="258"/>
            <ac:spMk id="7" creationId="{C609BB71-3565-499F-92F7-E29042BDE2F7}"/>
          </ac:spMkLst>
        </pc:spChg>
        <pc:spChg chg="add">
          <ac:chgData name="Alexis Nunn" userId="009bf8b92fdc523f" providerId="LiveId" clId="{675F5389-2EB5-475F-8408-156CC2DC0DAF}" dt="2021-04-05T14:58:51.561" v="314" actId="26606"/>
          <ac:spMkLst>
            <pc:docMk/>
            <pc:sldMk cId="2319756391" sldId="258"/>
            <ac:spMk id="8" creationId="{4351DFE5-F63D-4BE0-BDA9-E3EB88F01AA5}"/>
          </ac:spMkLst>
        </pc:spChg>
        <pc:picChg chg="add">
          <ac:chgData name="Alexis Nunn" userId="009bf8b92fdc523f" providerId="LiveId" clId="{675F5389-2EB5-475F-8408-156CC2DC0DAF}" dt="2021-04-05T14:58:51.561" v="314" actId="26606"/>
          <ac:picMkLst>
            <pc:docMk/>
            <pc:sldMk cId="2319756391" sldId="258"/>
            <ac:picMk id="10" creationId="{3AA16612-ACD2-4A16-8F2B-4514FD6BF28F}"/>
          </ac:picMkLst>
        </pc:picChg>
      </pc:sldChg>
      <pc:sldChg chg="addSp modSp new mod setBg">
        <pc:chgData name="Alexis Nunn" userId="009bf8b92fdc523f" providerId="LiveId" clId="{675F5389-2EB5-475F-8408-156CC2DC0DAF}" dt="2021-04-05T15:47:10.181" v="2563" actId="20577"/>
        <pc:sldMkLst>
          <pc:docMk/>
          <pc:sldMk cId="3896674014" sldId="259"/>
        </pc:sldMkLst>
        <pc:spChg chg="mod">
          <ac:chgData name="Alexis Nunn" userId="009bf8b92fdc523f" providerId="LiveId" clId="{675F5389-2EB5-475F-8408-156CC2DC0DAF}" dt="2021-04-05T15:03:10.749" v="316" actId="26606"/>
          <ac:spMkLst>
            <pc:docMk/>
            <pc:sldMk cId="3896674014" sldId="259"/>
            <ac:spMk id="2" creationId="{9F5CF4A9-2555-476B-B4B5-805160863656}"/>
          </ac:spMkLst>
        </pc:spChg>
        <pc:spChg chg="mod">
          <ac:chgData name="Alexis Nunn" userId="009bf8b92fdc523f" providerId="LiveId" clId="{675F5389-2EB5-475F-8408-156CC2DC0DAF}" dt="2021-04-05T15:47:10.181" v="2563" actId="20577"/>
          <ac:spMkLst>
            <pc:docMk/>
            <pc:sldMk cId="3896674014" sldId="259"/>
            <ac:spMk id="3" creationId="{6F1F30D2-9A49-49D7-9804-4B5B03D2C0FC}"/>
          </ac:spMkLst>
        </pc:spChg>
        <pc:spChg chg="add">
          <ac:chgData name="Alexis Nunn" userId="009bf8b92fdc523f" providerId="LiveId" clId="{675F5389-2EB5-475F-8408-156CC2DC0DAF}" dt="2021-04-05T15:03:10.749" v="316" actId="26606"/>
          <ac:spMkLst>
            <pc:docMk/>
            <pc:sldMk cId="3896674014" sldId="259"/>
            <ac:spMk id="8" creationId="{1B15ED52-F352-441B-82BF-E0EA34836D08}"/>
          </ac:spMkLst>
        </pc:spChg>
        <pc:spChg chg="add">
          <ac:chgData name="Alexis Nunn" userId="009bf8b92fdc523f" providerId="LiveId" clId="{675F5389-2EB5-475F-8408-156CC2DC0DAF}" dt="2021-04-05T15:03:10.749" v="316" actId="26606"/>
          <ac:spMkLst>
            <pc:docMk/>
            <pc:sldMk cId="3896674014" sldId="259"/>
            <ac:spMk id="10" creationId="{3B2E3793-BFE6-45A2-9B7B-E18844431C99}"/>
          </ac:spMkLst>
        </pc:spChg>
        <pc:spChg chg="add">
          <ac:chgData name="Alexis Nunn" userId="009bf8b92fdc523f" providerId="LiveId" clId="{675F5389-2EB5-475F-8408-156CC2DC0DAF}" dt="2021-04-05T15:03:10.749" v="316" actId="26606"/>
          <ac:spMkLst>
            <pc:docMk/>
            <pc:sldMk cId="3896674014" sldId="259"/>
            <ac:spMk id="12" creationId="{BC4C4868-CB8F-4AF9-9CDB-8108F2C19B67}"/>
          </ac:spMkLst>
        </pc:spChg>
        <pc:spChg chg="add">
          <ac:chgData name="Alexis Nunn" userId="009bf8b92fdc523f" providerId="LiveId" clId="{675F5389-2EB5-475F-8408-156CC2DC0DAF}" dt="2021-04-05T15:03:10.749" v="316" actId="26606"/>
          <ac:spMkLst>
            <pc:docMk/>
            <pc:sldMk cId="3896674014" sldId="259"/>
            <ac:spMk id="14" creationId="{375E0459-6403-40CD-989D-56A4407CA12E}"/>
          </ac:spMkLst>
        </pc:spChg>
        <pc:spChg chg="add">
          <ac:chgData name="Alexis Nunn" userId="009bf8b92fdc523f" providerId="LiveId" clId="{675F5389-2EB5-475F-8408-156CC2DC0DAF}" dt="2021-04-05T15:03:10.749" v="316" actId="26606"/>
          <ac:spMkLst>
            <pc:docMk/>
            <pc:sldMk cId="3896674014" sldId="259"/>
            <ac:spMk id="16" creationId="{53E5B1A8-3AC9-4BD1-9BBC-78CA94F2D1BA}"/>
          </ac:spMkLst>
        </pc:spChg>
      </pc:sldChg>
      <pc:sldChg chg="addSp modSp new del mod setBg">
        <pc:chgData name="Alexis Nunn" userId="009bf8b92fdc523f" providerId="LiveId" clId="{675F5389-2EB5-475F-8408-156CC2DC0DAF}" dt="2021-04-05T15:47:17.701" v="2564" actId="2696"/>
        <pc:sldMkLst>
          <pc:docMk/>
          <pc:sldMk cId="2889869971" sldId="260"/>
        </pc:sldMkLst>
        <pc:spChg chg="mod">
          <ac:chgData name="Alexis Nunn" userId="009bf8b92fdc523f" providerId="LiveId" clId="{675F5389-2EB5-475F-8408-156CC2DC0DAF}" dt="2021-04-05T15:03:16.599" v="317" actId="26606"/>
          <ac:spMkLst>
            <pc:docMk/>
            <pc:sldMk cId="2889869971" sldId="260"/>
            <ac:spMk id="2" creationId="{0BBFC978-EA62-44C7-8D70-BD7A93545088}"/>
          </ac:spMkLst>
        </pc:spChg>
        <pc:spChg chg="mod">
          <ac:chgData name="Alexis Nunn" userId="009bf8b92fdc523f" providerId="LiveId" clId="{675F5389-2EB5-475F-8408-156CC2DC0DAF}" dt="2021-04-05T15:03:16.599" v="317" actId="26606"/>
          <ac:spMkLst>
            <pc:docMk/>
            <pc:sldMk cId="2889869971" sldId="260"/>
            <ac:spMk id="3" creationId="{21960BBA-BE9B-4196-8D5C-AAE1BF9C2F03}"/>
          </ac:spMkLst>
        </pc:spChg>
        <pc:spChg chg="add">
          <ac:chgData name="Alexis Nunn" userId="009bf8b92fdc523f" providerId="LiveId" clId="{675F5389-2EB5-475F-8408-156CC2DC0DAF}" dt="2021-04-05T15:03:16.599" v="317" actId="26606"/>
          <ac:spMkLst>
            <pc:docMk/>
            <pc:sldMk cId="2889869971" sldId="260"/>
            <ac:spMk id="8" creationId="{09588DA8-065E-4F6F-8EFD-43104AB2E0CF}"/>
          </ac:spMkLst>
        </pc:spChg>
        <pc:spChg chg="add">
          <ac:chgData name="Alexis Nunn" userId="009bf8b92fdc523f" providerId="LiveId" clId="{675F5389-2EB5-475F-8408-156CC2DC0DAF}" dt="2021-04-05T15:03:16.599" v="317" actId="26606"/>
          <ac:spMkLst>
            <pc:docMk/>
            <pc:sldMk cId="2889869971" sldId="260"/>
            <ac:spMk id="10" creationId="{C4285719-470E-454C-AF62-8323075F1F5B}"/>
          </ac:spMkLst>
        </pc:spChg>
        <pc:spChg chg="add">
          <ac:chgData name="Alexis Nunn" userId="009bf8b92fdc523f" providerId="LiveId" clId="{675F5389-2EB5-475F-8408-156CC2DC0DAF}" dt="2021-04-05T15:03:16.599" v="317" actId="26606"/>
          <ac:spMkLst>
            <pc:docMk/>
            <pc:sldMk cId="2889869971" sldId="260"/>
            <ac:spMk id="12" creationId="{CD9FE4EF-C4D8-49A0-B2FF-81D8DB7D8A24}"/>
          </ac:spMkLst>
        </pc:spChg>
        <pc:spChg chg="add">
          <ac:chgData name="Alexis Nunn" userId="009bf8b92fdc523f" providerId="LiveId" clId="{675F5389-2EB5-475F-8408-156CC2DC0DAF}" dt="2021-04-05T15:03:16.599" v="317" actId="26606"/>
          <ac:spMkLst>
            <pc:docMk/>
            <pc:sldMk cId="2889869971" sldId="260"/>
            <ac:spMk id="14" creationId="{4300840D-0A0B-4512-BACA-B439D5B9C57C}"/>
          </ac:spMkLst>
        </pc:spChg>
        <pc:spChg chg="add">
          <ac:chgData name="Alexis Nunn" userId="009bf8b92fdc523f" providerId="LiveId" clId="{675F5389-2EB5-475F-8408-156CC2DC0DAF}" dt="2021-04-05T15:03:16.599" v="317" actId="26606"/>
          <ac:spMkLst>
            <pc:docMk/>
            <pc:sldMk cId="2889869971" sldId="260"/>
            <ac:spMk id="16" creationId="{D2B78728-A580-49A7-84F9-6EF6F583ADE0}"/>
          </ac:spMkLst>
        </pc:spChg>
        <pc:spChg chg="add">
          <ac:chgData name="Alexis Nunn" userId="009bf8b92fdc523f" providerId="LiveId" clId="{675F5389-2EB5-475F-8408-156CC2DC0DAF}" dt="2021-04-05T15:03:16.599" v="317" actId="26606"/>
          <ac:spMkLst>
            <pc:docMk/>
            <pc:sldMk cId="2889869971" sldId="260"/>
            <ac:spMk id="18" creationId="{38FAA1A1-D861-433F-88FA-1E9D6FD31D11}"/>
          </ac:spMkLst>
        </pc:spChg>
        <pc:spChg chg="add">
          <ac:chgData name="Alexis Nunn" userId="009bf8b92fdc523f" providerId="LiveId" clId="{675F5389-2EB5-475F-8408-156CC2DC0DAF}" dt="2021-04-05T15:03:16.599" v="317" actId="26606"/>
          <ac:spMkLst>
            <pc:docMk/>
            <pc:sldMk cId="2889869971" sldId="260"/>
            <ac:spMk id="20" creationId="{8D71EDA1-87BF-4D5D-AB79-F346FD19278A}"/>
          </ac:spMkLst>
        </pc:spChg>
      </pc:sldChg>
      <pc:sldChg chg="addSp delSp modSp new mod setBg setClrOvrMap">
        <pc:chgData name="Alexis Nunn" userId="009bf8b92fdc523f" providerId="LiveId" clId="{675F5389-2EB5-475F-8408-156CC2DC0DAF}" dt="2021-04-05T16:02:35.115" v="2964" actId="20577"/>
        <pc:sldMkLst>
          <pc:docMk/>
          <pc:sldMk cId="4052509564" sldId="261"/>
        </pc:sldMkLst>
        <pc:spChg chg="mod">
          <ac:chgData name="Alexis Nunn" userId="009bf8b92fdc523f" providerId="LiveId" clId="{675F5389-2EB5-475F-8408-156CC2DC0DAF}" dt="2021-04-05T15:04:51.233" v="329" actId="26606"/>
          <ac:spMkLst>
            <pc:docMk/>
            <pc:sldMk cId="4052509564" sldId="261"/>
            <ac:spMk id="2" creationId="{966FBBEE-AEBC-438E-B960-BD7039740C17}"/>
          </ac:spMkLst>
        </pc:spChg>
        <pc:spChg chg="add del mod">
          <ac:chgData name="Alexis Nunn" userId="009bf8b92fdc523f" providerId="LiveId" clId="{675F5389-2EB5-475F-8408-156CC2DC0DAF}" dt="2021-04-05T15:04:51.233" v="329" actId="26606"/>
          <ac:spMkLst>
            <pc:docMk/>
            <pc:sldMk cId="4052509564" sldId="261"/>
            <ac:spMk id="3" creationId="{CC46B71B-2FA7-44C5-9B28-96C878FFF287}"/>
          </ac:spMkLst>
        </pc:spChg>
        <pc:spChg chg="add del">
          <ac:chgData name="Alexis Nunn" userId="009bf8b92fdc523f" providerId="LiveId" clId="{675F5389-2EB5-475F-8408-156CC2DC0DAF}" dt="2021-04-05T15:04:51.233" v="329" actId="26606"/>
          <ac:spMkLst>
            <pc:docMk/>
            <pc:sldMk cId="4052509564" sldId="261"/>
            <ac:spMk id="8" creationId="{DE7FFD28-545C-4C88-A2E7-152FB234C92C}"/>
          </ac:spMkLst>
        </pc:spChg>
        <pc:spChg chg="add del">
          <ac:chgData name="Alexis Nunn" userId="009bf8b92fdc523f" providerId="LiveId" clId="{675F5389-2EB5-475F-8408-156CC2DC0DAF}" dt="2021-04-05T15:04:17.016" v="320" actId="26606"/>
          <ac:spMkLst>
            <pc:docMk/>
            <pc:sldMk cId="4052509564" sldId="261"/>
            <ac:spMk id="13" creationId="{C54A3646-77FE-4862-96CE-45260829B18F}"/>
          </ac:spMkLst>
        </pc:spChg>
        <pc:spChg chg="add del">
          <ac:chgData name="Alexis Nunn" userId="009bf8b92fdc523f" providerId="LiveId" clId="{675F5389-2EB5-475F-8408-156CC2DC0DAF}" dt="2021-04-05T15:04:19.758" v="322" actId="26606"/>
          <ac:spMkLst>
            <pc:docMk/>
            <pc:sldMk cId="4052509564" sldId="261"/>
            <ac:spMk id="19" creationId="{D06891CE-5B9C-4B9E-AA78-3A5E25434F86}"/>
          </ac:spMkLst>
        </pc:spChg>
        <pc:spChg chg="add del">
          <ac:chgData name="Alexis Nunn" userId="009bf8b92fdc523f" providerId="LiveId" clId="{675F5389-2EB5-475F-8408-156CC2DC0DAF}" dt="2021-04-05T15:04:19.758" v="322" actId="26606"/>
          <ac:spMkLst>
            <pc:docMk/>
            <pc:sldMk cId="4052509564" sldId="261"/>
            <ac:spMk id="21" creationId="{ED888B23-07FA-482A-96DF-47E31AF1A603}"/>
          </ac:spMkLst>
        </pc:spChg>
        <pc:spChg chg="add del">
          <ac:chgData name="Alexis Nunn" userId="009bf8b92fdc523f" providerId="LiveId" clId="{675F5389-2EB5-475F-8408-156CC2DC0DAF}" dt="2021-04-05T15:04:17.016" v="320" actId="26606"/>
          <ac:spMkLst>
            <pc:docMk/>
            <pc:sldMk cId="4052509564" sldId="261"/>
            <ac:spMk id="38" creationId="{700D0C16-8549-4373-8B7C-3555082CEA0B}"/>
          </ac:spMkLst>
        </pc:spChg>
        <pc:spChg chg="add del">
          <ac:chgData name="Alexis Nunn" userId="009bf8b92fdc523f" providerId="LiveId" clId="{675F5389-2EB5-475F-8408-156CC2DC0DAF}" dt="2021-04-05T15:04:17.016" v="320" actId="26606"/>
          <ac:spMkLst>
            <pc:docMk/>
            <pc:sldMk cId="4052509564" sldId="261"/>
            <ac:spMk id="40" creationId="{C7341777-0F86-4E1E-A07F-2076F00D04EC}"/>
          </ac:spMkLst>
        </pc:spChg>
        <pc:spChg chg="add del">
          <ac:chgData name="Alexis Nunn" userId="009bf8b92fdc523f" providerId="LiveId" clId="{675F5389-2EB5-475F-8408-156CC2DC0DAF}" dt="2021-04-05T15:04:19.758" v="322" actId="26606"/>
          <ac:spMkLst>
            <pc:docMk/>
            <pc:sldMk cId="4052509564" sldId="261"/>
            <ac:spMk id="42" creationId="{5C8908E2-EE49-44D2-9428-A28D2312A8D5}"/>
          </ac:spMkLst>
        </pc:spChg>
        <pc:spChg chg="add del">
          <ac:chgData name="Alexis Nunn" userId="009bf8b92fdc523f" providerId="LiveId" clId="{675F5389-2EB5-475F-8408-156CC2DC0DAF}" dt="2021-04-05T15:04:21.867" v="324" actId="26606"/>
          <ac:spMkLst>
            <pc:docMk/>
            <pc:sldMk cId="4052509564" sldId="261"/>
            <ac:spMk id="45" creationId="{979E27D9-03C7-44E2-9FF8-15D0C8506AF7}"/>
          </ac:spMkLst>
        </pc:spChg>
        <pc:spChg chg="add del">
          <ac:chgData name="Alexis Nunn" userId="009bf8b92fdc523f" providerId="LiveId" clId="{675F5389-2EB5-475F-8408-156CC2DC0DAF}" dt="2021-04-05T15:04:21.867" v="324" actId="26606"/>
          <ac:spMkLst>
            <pc:docMk/>
            <pc:sldMk cId="4052509564" sldId="261"/>
            <ac:spMk id="46" creationId="{EEBF1590-3B36-48EE-A89D-3B6F3CB256AB}"/>
          </ac:spMkLst>
        </pc:spChg>
        <pc:spChg chg="add del">
          <ac:chgData name="Alexis Nunn" userId="009bf8b92fdc523f" providerId="LiveId" clId="{675F5389-2EB5-475F-8408-156CC2DC0DAF}" dt="2021-04-05T15:04:21.867" v="324" actId="26606"/>
          <ac:spMkLst>
            <pc:docMk/>
            <pc:sldMk cId="4052509564" sldId="261"/>
            <ac:spMk id="47" creationId="{AC8F6C8C-AB5A-4548-942D-E3FD40ACBC49}"/>
          </ac:spMkLst>
        </pc:spChg>
        <pc:spChg chg="add del">
          <ac:chgData name="Alexis Nunn" userId="009bf8b92fdc523f" providerId="LiveId" clId="{675F5389-2EB5-475F-8408-156CC2DC0DAF}" dt="2021-04-05T15:04:38.455" v="326" actId="26606"/>
          <ac:spMkLst>
            <pc:docMk/>
            <pc:sldMk cId="4052509564" sldId="261"/>
            <ac:spMk id="49" creationId="{6DDA8CE9-E0A6-4FF2-823D-D08607606DC2}"/>
          </ac:spMkLst>
        </pc:spChg>
        <pc:spChg chg="add del">
          <ac:chgData name="Alexis Nunn" userId="009bf8b92fdc523f" providerId="LiveId" clId="{675F5389-2EB5-475F-8408-156CC2DC0DAF}" dt="2021-04-05T15:04:38.455" v="326" actId="26606"/>
          <ac:spMkLst>
            <pc:docMk/>
            <pc:sldMk cId="4052509564" sldId="261"/>
            <ac:spMk id="50" creationId="{11195564-33B9-434B-9641-764F5905A56F}"/>
          </ac:spMkLst>
        </pc:spChg>
        <pc:spChg chg="add del">
          <ac:chgData name="Alexis Nunn" userId="009bf8b92fdc523f" providerId="LiveId" clId="{675F5389-2EB5-475F-8408-156CC2DC0DAF}" dt="2021-04-05T15:04:51.213" v="328" actId="26606"/>
          <ac:spMkLst>
            <pc:docMk/>
            <pc:sldMk cId="4052509564" sldId="261"/>
            <ac:spMk id="54" creationId="{4351DFE5-F63D-4BE0-BDA9-E3EB88F01AA5}"/>
          </ac:spMkLst>
        </pc:spChg>
        <pc:spChg chg="add del">
          <ac:chgData name="Alexis Nunn" userId="009bf8b92fdc523f" providerId="LiveId" clId="{675F5389-2EB5-475F-8408-156CC2DC0DAF}" dt="2021-04-05T15:04:51.213" v="328" actId="26606"/>
          <ac:spMkLst>
            <pc:docMk/>
            <pc:sldMk cId="4052509564" sldId="261"/>
            <ac:spMk id="56" creationId="{CC46B71B-2FA7-44C5-9B28-96C878FFF287}"/>
          </ac:spMkLst>
        </pc:spChg>
        <pc:spChg chg="add">
          <ac:chgData name="Alexis Nunn" userId="009bf8b92fdc523f" providerId="LiveId" clId="{675F5389-2EB5-475F-8408-156CC2DC0DAF}" dt="2021-04-05T15:04:51.233" v="329" actId="26606"/>
          <ac:spMkLst>
            <pc:docMk/>
            <pc:sldMk cId="4052509564" sldId="261"/>
            <ac:spMk id="58" creationId="{2CB6C291-6CAF-46DF-ACFF-AADF0FD03F58}"/>
          </ac:spMkLst>
        </pc:spChg>
        <pc:spChg chg="add">
          <ac:chgData name="Alexis Nunn" userId="009bf8b92fdc523f" providerId="LiveId" clId="{675F5389-2EB5-475F-8408-156CC2DC0DAF}" dt="2021-04-05T15:04:51.233" v="329" actId="26606"/>
          <ac:spMkLst>
            <pc:docMk/>
            <pc:sldMk cId="4052509564" sldId="261"/>
            <ac:spMk id="60" creationId="{4735DC46-5663-471D-AADB-81E00E65BCC6}"/>
          </ac:spMkLst>
        </pc:spChg>
        <pc:spChg chg="add mod">
          <ac:chgData name="Alexis Nunn" userId="009bf8b92fdc523f" providerId="LiveId" clId="{675F5389-2EB5-475F-8408-156CC2DC0DAF}" dt="2021-04-05T16:02:35.115" v="2964" actId="20577"/>
          <ac:spMkLst>
            <pc:docMk/>
            <pc:sldMk cId="4052509564" sldId="261"/>
            <ac:spMk id="61" creationId="{CC46B71B-2FA7-44C5-9B28-96C878FFF287}"/>
          </ac:spMkLst>
        </pc:spChg>
        <pc:grpChg chg="add del">
          <ac:chgData name="Alexis Nunn" userId="009bf8b92fdc523f" providerId="LiveId" clId="{675F5389-2EB5-475F-8408-156CC2DC0DAF}" dt="2021-04-05T15:04:17.016" v="320" actId="26606"/>
          <ac:grpSpMkLst>
            <pc:docMk/>
            <pc:sldMk cId="4052509564" sldId="261"/>
            <ac:grpSpMk id="15" creationId="{3F6FA249-9C10-48B9-9F72-1F333D8A9486}"/>
          </ac:grpSpMkLst>
        </pc:grpChg>
        <pc:grpChg chg="add del">
          <ac:chgData name="Alexis Nunn" userId="009bf8b92fdc523f" providerId="LiveId" clId="{675F5389-2EB5-475F-8408-156CC2DC0DAF}" dt="2021-04-05T15:04:38.455" v="326" actId="26606"/>
          <ac:grpSpMkLst>
            <pc:docMk/>
            <pc:sldMk cId="4052509564" sldId="261"/>
            <ac:grpSpMk id="17" creationId="{1D18C537-E336-47C4-836B-C342A230F8F3}"/>
          </ac:grpSpMkLst>
        </pc:grpChg>
        <pc:grpChg chg="add del">
          <ac:chgData name="Alexis Nunn" userId="009bf8b92fdc523f" providerId="LiveId" clId="{675F5389-2EB5-475F-8408-156CC2DC0DAF}" dt="2021-04-05T15:04:38.455" v="326" actId="26606"/>
          <ac:grpSpMkLst>
            <pc:docMk/>
            <pc:sldMk cId="4052509564" sldId="261"/>
            <ac:grpSpMk id="23" creationId="{5A1259D8-0C3A-4069-A22F-537BBBB61A9C}"/>
          </ac:grpSpMkLst>
        </pc:grpChg>
        <pc:grpChg chg="add del">
          <ac:chgData name="Alexis Nunn" userId="009bf8b92fdc523f" providerId="LiveId" clId="{675F5389-2EB5-475F-8408-156CC2DC0DAF}" dt="2021-04-05T15:04:19.758" v="322" actId="26606"/>
          <ac:grpSpMkLst>
            <pc:docMk/>
            <pc:sldMk cId="4052509564" sldId="261"/>
            <ac:grpSpMk id="43" creationId="{A23D792D-D9F2-4EB4-ADE2-65A518DA6489}"/>
          </ac:grpSpMkLst>
        </pc:grpChg>
        <pc:picChg chg="add del">
          <ac:chgData name="Alexis Nunn" userId="009bf8b92fdc523f" providerId="LiveId" clId="{675F5389-2EB5-475F-8408-156CC2DC0DAF}" dt="2021-04-05T15:04:51.213" v="328" actId="26606"/>
          <ac:picMkLst>
            <pc:docMk/>
            <pc:sldMk cId="4052509564" sldId="261"/>
            <ac:picMk id="55" creationId="{3AA16612-ACD2-4A16-8F2B-4514FD6BF28F}"/>
          </ac:picMkLst>
        </pc:picChg>
        <pc:picChg chg="add">
          <ac:chgData name="Alexis Nunn" userId="009bf8b92fdc523f" providerId="LiveId" clId="{675F5389-2EB5-475F-8408-156CC2DC0DAF}" dt="2021-04-05T15:04:51.233" v="329" actId="26606"/>
          <ac:picMkLst>
            <pc:docMk/>
            <pc:sldMk cId="4052509564" sldId="261"/>
            <ac:picMk id="59" creationId="{1EBADBCA-DA20-4279-93C6-011DEF18AA71}"/>
          </ac:picMkLst>
        </pc:picChg>
      </pc:sldChg>
      <pc:sldChg chg="addSp delSp modSp new mod setBg setClrOvrMap delDesignElem chgLayout">
        <pc:chgData name="Alexis Nunn" userId="009bf8b92fdc523f" providerId="LiveId" clId="{675F5389-2EB5-475F-8408-156CC2DC0DAF}" dt="2021-04-05T15:54:18.688" v="2921" actId="27107"/>
        <pc:sldMkLst>
          <pc:docMk/>
          <pc:sldMk cId="216069658" sldId="262"/>
        </pc:sldMkLst>
        <pc:spChg chg="mod ord">
          <ac:chgData name="Alexis Nunn" userId="009bf8b92fdc523f" providerId="LiveId" clId="{675F5389-2EB5-475F-8408-156CC2DC0DAF}" dt="2021-04-05T15:52:48.836" v="2900" actId="26606"/>
          <ac:spMkLst>
            <pc:docMk/>
            <pc:sldMk cId="216069658" sldId="262"/>
            <ac:spMk id="2" creationId="{CA95C95B-C55D-4F2C-BC79-6E484659239C}"/>
          </ac:spMkLst>
        </pc:spChg>
        <pc:spChg chg="mod ord">
          <ac:chgData name="Alexis Nunn" userId="009bf8b92fdc523f" providerId="LiveId" clId="{675F5389-2EB5-475F-8408-156CC2DC0DAF}" dt="2021-04-05T15:54:18.688" v="2921" actId="27107"/>
          <ac:spMkLst>
            <pc:docMk/>
            <pc:sldMk cId="216069658" sldId="262"/>
            <ac:spMk id="3" creationId="{F31EE78B-1084-491F-BF36-38FB5E4A310F}"/>
          </ac:spMkLst>
        </pc:spChg>
        <pc:spChg chg="add mod ord">
          <ac:chgData name="Alexis Nunn" userId="009bf8b92fdc523f" providerId="LiveId" clId="{675F5389-2EB5-475F-8408-156CC2DC0DAF}" dt="2021-04-05T15:54:07.735" v="2920" actId="120"/>
          <ac:spMkLst>
            <pc:docMk/>
            <pc:sldMk cId="216069658" sldId="262"/>
            <ac:spMk id="4" creationId="{9735394E-3481-4881-A9BF-9AFFC6E0E651}"/>
          </ac:spMkLst>
        </pc:spChg>
        <pc:spChg chg="add del">
          <ac:chgData name="Alexis Nunn" userId="009bf8b92fdc523f" providerId="LiveId" clId="{675F5389-2EB5-475F-8408-156CC2DC0DAF}" dt="2021-04-05T15:51:19.788" v="2855" actId="700"/>
          <ac:spMkLst>
            <pc:docMk/>
            <pc:sldMk cId="216069658" sldId="262"/>
            <ac:spMk id="8" creationId="{2CB6C291-6CAF-46DF-ACFF-AADF0FD03F58}"/>
          </ac:spMkLst>
        </pc:spChg>
        <pc:spChg chg="add del">
          <ac:chgData name="Alexis Nunn" userId="009bf8b92fdc523f" providerId="LiveId" clId="{675F5389-2EB5-475F-8408-156CC2DC0DAF}" dt="2021-04-05T15:53:06.929" v="2905" actId="26606"/>
          <ac:spMkLst>
            <pc:docMk/>
            <pc:sldMk cId="216069658" sldId="262"/>
            <ac:spMk id="9" creationId="{2A6B319F-86FE-4754-878E-06F0804D882B}"/>
          </ac:spMkLst>
        </pc:spChg>
        <pc:spChg chg="add del">
          <ac:chgData name="Alexis Nunn" userId="009bf8b92fdc523f" providerId="LiveId" clId="{675F5389-2EB5-475F-8408-156CC2DC0DAF}" dt="2021-04-05T15:53:06.929" v="2905" actId="26606"/>
          <ac:spMkLst>
            <pc:docMk/>
            <pc:sldMk cId="216069658" sldId="262"/>
            <ac:spMk id="11" creationId="{DCF7D1B5-3477-499F-ACC5-2C8B07F4EDB3}"/>
          </ac:spMkLst>
        </pc:spChg>
        <pc:spChg chg="add">
          <ac:chgData name="Alexis Nunn" userId="009bf8b92fdc523f" providerId="LiveId" clId="{675F5389-2EB5-475F-8408-156CC2DC0DAF}" dt="2021-04-05T15:53:06.929" v="2905" actId="26606"/>
          <ac:spMkLst>
            <pc:docMk/>
            <pc:sldMk cId="216069658" sldId="262"/>
            <ac:spMk id="16" creationId="{2A6B319F-86FE-4754-878E-06F0804D882B}"/>
          </ac:spMkLst>
        </pc:spChg>
        <pc:spChg chg="add">
          <ac:chgData name="Alexis Nunn" userId="009bf8b92fdc523f" providerId="LiveId" clId="{675F5389-2EB5-475F-8408-156CC2DC0DAF}" dt="2021-04-05T15:53:06.929" v="2905" actId="26606"/>
          <ac:spMkLst>
            <pc:docMk/>
            <pc:sldMk cId="216069658" sldId="262"/>
            <ac:spMk id="18" creationId="{DCF7D1B5-3477-499F-ACC5-2C8B07F4EDB3}"/>
          </ac:spMkLst>
        </pc:spChg>
        <pc:picChg chg="add del">
          <ac:chgData name="Alexis Nunn" userId="009bf8b92fdc523f" providerId="LiveId" clId="{675F5389-2EB5-475F-8408-156CC2DC0DAF}" dt="2021-04-05T15:51:19.788" v="2855" actId="700"/>
          <ac:picMkLst>
            <pc:docMk/>
            <pc:sldMk cId="216069658" sldId="262"/>
            <ac:picMk id="10" creationId="{63C11A00-A2A3-417C-B33D-DC753ED7C3BB}"/>
          </ac:picMkLst>
        </pc:picChg>
      </pc:sldChg>
      <pc:sldChg chg="addSp delSp modSp new mod setBg">
        <pc:chgData name="Alexis Nunn" userId="009bf8b92fdc523f" providerId="LiveId" clId="{675F5389-2EB5-475F-8408-156CC2DC0DAF}" dt="2021-04-05T23:48:52.285" v="6429" actId="255"/>
        <pc:sldMkLst>
          <pc:docMk/>
          <pc:sldMk cId="3873369067" sldId="263"/>
        </pc:sldMkLst>
        <pc:spChg chg="mod">
          <ac:chgData name="Alexis Nunn" userId="009bf8b92fdc523f" providerId="LiveId" clId="{675F5389-2EB5-475F-8408-156CC2DC0DAF}" dt="2021-04-05T15:05:40.464" v="333" actId="26606"/>
          <ac:spMkLst>
            <pc:docMk/>
            <pc:sldMk cId="3873369067" sldId="263"/>
            <ac:spMk id="2" creationId="{D5BB3AF8-FC60-470A-ADAB-28C16C8DDE0C}"/>
          </ac:spMkLst>
        </pc:spChg>
        <pc:spChg chg="mod">
          <ac:chgData name="Alexis Nunn" userId="009bf8b92fdc523f" providerId="LiveId" clId="{675F5389-2EB5-475F-8408-156CC2DC0DAF}" dt="2021-04-05T23:48:52.285" v="6429" actId="255"/>
          <ac:spMkLst>
            <pc:docMk/>
            <pc:sldMk cId="3873369067" sldId="263"/>
            <ac:spMk id="3" creationId="{26F5DEE0-0003-4218-AED5-A49D847E3533}"/>
          </ac:spMkLst>
        </pc:spChg>
        <pc:spChg chg="add del">
          <ac:chgData name="Alexis Nunn" userId="009bf8b92fdc523f" providerId="LiveId" clId="{675F5389-2EB5-475F-8408-156CC2DC0DAF}" dt="2021-04-05T15:05:40.444" v="332" actId="26606"/>
          <ac:spMkLst>
            <pc:docMk/>
            <pc:sldMk cId="3873369067" sldId="263"/>
            <ac:spMk id="8" creationId="{76EFD3D9-44F0-4267-BCC1-1613E79D8274}"/>
          </ac:spMkLst>
        </pc:spChg>
        <pc:spChg chg="add del">
          <ac:chgData name="Alexis Nunn" userId="009bf8b92fdc523f" providerId="LiveId" clId="{675F5389-2EB5-475F-8408-156CC2DC0DAF}" dt="2021-04-05T15:05:40.444" v="332" actId="26606"/>
          <ac:spMkLst>
            <pc:docMk/>
            <pc:sldMk cId="3873369067" sldId="263"/>
            <ac:spMk id="10" creationId="{A779A851-95D6-41AF-937A-B0E4B7F6FA8D}"/>
          </ac:spMkLst>
        </pc:spChg>
        <pc:spChg chg="add del">
          <ac:chgData name="Alexis Nunn" userId="009bf8b92fdc523f" providerId="LiveId" clId="{675F5389-2EB5-475F-8408-156CC2DC0DAF}" dt="2021-04-05T15:05:40.444" v="332" actId="26606"/>
          <ac:spMkLst>
            <pc:docMk/>
            <pc:sldMk cId="3873369067" sldId="263"/>
            <ac:spMk id="12" creationId="{953FB2E7-B6CB-429C-81EB-D9516D6D5C8D}"/>
          </ac:spMkLst>
        </pc:spChg>
        <pc:spChg chg="add del">
          <ac:chgData name="Alexis Nunn" userId="009bf8b92fdc523f" providerId="LiveId" clId="{675F5389-2EB5-475F-8408-156CC2DC0DAF}" dt="2021-04-05T15:05:40.444" v="332" actId="26606"/>
          <ac:spMkLst>
            <pc:docMk/>
            <pc:sldMk cId="3873369067" sldId="263"/>
            <ac:spMk id="14" creationId="{2EC40DB1-B719-4A13-9A4D-0966B4B27866}"/>
          </ac:spMkLst>
        </pc:spChg>
        <pc:spChg chg="add del">
          <ac:chgData name="Alexis Nunn" userId="009bf8b92fdc523f" providerId="LiveId" clId="{675F5389-2EB5-475F-8408-156CC2DC0DAF}" dt="2021-04-05T15:05:40.444" v="332" actId="26606"/>
          <ac:spMkLst>
            <pc:docMk/>
            <pc:sldMk cId="3873369067" sldId="263"/>
            <ac:spMk id="16" creationId="{82211336-CFF3-412D-868A-6679C1004C45}"/>
          </ac:spMkLst>
        </pc:spChg>
        <pc:spChg chg="add">
          <ac:chgData name="Alexis Nunn" userId="009bf8b92fdc523f" providerId="LiveId" clId="{675F5389-2EB5-475F-8408-156CC2DC0DAF}" dt="2021-04-05T15:05:40.464" v="333" actId="26606"/>
          <ac:spMkLst>
            <pc:docMk/>
            <pc:sldMk cId="3873369067" sldId="263"/>
            <ac:spMk id="18" creationId="{1B15ED52-F352-441B-82BF-E0EA34836D08}"/>
          </ac:spMkLst>
        </pc:spChg>
        <pc:spChg chg="add">
          <ac:chgData name="Alexis Nunn" userId="009bf8b92fdc523f" providerId="LiveId" clId="{675F5389-2EB5-475F-8408-156CC2DC0DAF}" dt="2021-04-05T15:05:40.464" v="333" actId="26606"/>
          <ac:spMkLst>
            <pc:docMk/>
            <pc:sldMk cId="3873369067" sldId="263"/>
            <ac:spMk id="19" creationId="{3B2E3793-BFE6-45A2-9B7B-E18844431C99}"/>
          </ac:spMkLst>
        </pc:spChg>
        <pc:spChg chg="add">
          <ac:chgData name="Alexis Nunn" userId="009bf8b92fdc523f" providerId="LiveId" clId="{675F5389-2EB5-475F-8408-156CC2DC0DAF}" dt="2021-04-05T15:05:40.464" v="333" actId="26606"/>
          <ac:spMkLst>
            <pc:docMk/>
            <pc:sldMk cId="3873369067" sldId="263"/>
            <ac:spMk id="20" creationId="{BC4C4868-CB8F-4AF9-9CDB-8108F2C19B67}"/>
          </ac:spMkLst>
        </pc:spChg>
        <pc:spChg chg="add">
          <ac:chgData name="Alexis Nunn" userId="009bf8b92fdc523f" providerId="LiveId" clId="{675F5389-2EB5-475F-8408-156CC2DC0DAF}" dt="2021-04-05T15:05:40.464" v="333" actId="26606"/>
          <ac:spMkLst>
            <pc:docMk/>
            <pc:sldMk cId="3873369067" sldId="263"/>
            <ac:spMk id="21" creationId="{375E0459-6403-40CD-989D-56A4407CA12E}"/>
          </ac:spMkLst>
        </pc:spChg>
        <pc:spChg chg="add">
          <ac:chgData name="Alexis Nunn" userId="009bf8b92fdc523f" providerId="LiveId" clId="{675F5389-2EB5-475F-8408-156CC2DC0DAF}" dt="2021-04-05T15:05:40.464" v="333" actId="26606"/>
          <ac:spMkLst>
            <pc:docMk/>
            <pc:sldMk cId="3873369067" sldId="263"/>
            <ac:spMk id="22" creationId="{53E5B1A8-3AC9-4BD1-9BBC-78CA94F2D1BA}"/>
          </ac:spMkLst>
        </pc:spChg>
      </pc:sldChg>
      <pc:sldChg chg="addSp modSp new del mod ord setBg">
        <pc:chgData name="Alexis Nunn" userId="009bf8b92fdc523f" providerId="LiveId" clId="{675F5389-2EB5-475F-8408-156CC2DC0DAF}" dt="2021-04-05T17:18:35.162" v="4309" actId="47"/>
        <pc:sldMkLst>
          <pc:docMk/>
          <pc:sldMk cId="3098844941" sldId="264"/>
        </pc:sldMkLst>
        <pc:spChg chg="mod">
          <ac:chgData name="Alexis Nunn" userId="009bf8b92fdc523f" providerId="LiveId" clId="{675F5389-2EB5-475F-8408-156CC2DC0DAF}" dt="2021-04-05T15:08:18.289" v="355" actId="20577"/>
          <ac:spMkLst>
            <pc:docMk/>
            <pc:sldMk cId="3098844941" sldId="264"/>
            <ac:spMk id="2" creationId="{60D1298F-46E5-4E0A-B429-AF2482A0DFD6}"/>
          </ac:spMkLst>
        </pc:spChg>
        <pc:spChg chg="mod">
          <ac:chgData name="Alexis Nunn" userId="009bf8b92fdc523f" providerId="LiveId" clId="{675F5389-2EB5-475F-8408-156CC2DC0DAF}" dt="2021-04-05T15:06:02.649" v="334" actId="26606"/>
          <ac:spMkLst>
            <pc:docMk/>
            <pc:sldMk cId="3098844941" sldId="264"/>
            <ac:spMk id="3" creationId="{BFC2151F-D6EA-4B6E-8F34-B8A111F29863}"/>
          </ac:spMkLst>
        </pc:spChg>
        <pc:spChg chg="add">
          <ac:chgData name="Alexis Nunn" userId="009bf8b92fdc523f" providerId="LiveId" clId="{675F5389-2EB5-475F-8408-156CC2DC0DAF}" dt="2021-04-05T15:06:02.649" v="334" actId="26606"/>
          <ac:spMkLst>
            <pc:docMk/>
            <pc:sldMk cId="3098844941" sldId="264"/>
            <ac:spMk id="8" creationId="{DE7FFD28-545C-4C88-A2E7-152FB234C92C}"/>
          </ac:spMkLst>
        </pc:spChg>
      </pc:sldChg>
      <pc:sldChg chg="addSp delSp modSp new del mod setBg setClrOvrMap">
        <pc:chgData name="Alexis Nunn" userId="009bf8b92fdc523f" providerId="LiveId" clId="{675F5389-2EB5-475F-8408-156CC2DC0DAF}" dt="2021-04-05T23:40:46.923" v="6250" actId="2696"/>
        <pc:sldMkLst>
          <pc:docMk/>
          <pc:sldMk cId="4036899863" sldId="265"/>
        </pc:sldMkLst>
        <pc:spChg chg="mod">
          <ac:chgData name="Alexis Nunn" userId="009bf8b92fdc523f" providerId="LiveId" clId="{675F5389-2EB5-475F-8408-156CC2DC0DAF}" dt="2021-04-05T15:06:51.431" v="337" actId="26606"/>
          <ac:spMkLst>
            <pc:docMk/>
            <pc:sldMk cId="4036899863" sldId="265"/>
            <ac:spMk id="2" creationId="{8CE604C1-EA0B-4EF9-AEFF-346FC9DC2054}"/>
          </ac:spMkLst>
        </pc:spChg>
        <pc:spChg chg="mod">
          <ac:chgData name="Alexis Nunn" userId="009bf8b92fdc523f" providerId="LiveId" clId="{675F5389-2EB5-475F-8408-156CC2DC0DAF}" dt="2021-04-05T23:40:30.443" v="6249" actId="20577"/>
          <ac:spMkLst>
            <pc:docMk/>
            <pc:sldMk cId="4036899863" sldId="265"/>
            <ac:spMk id="3" creationId="{BB12E73B-0396-4CC9-80BE-FAB8FFABFA01}"/>
          </ac:spMkLst>
        </pc:spChg>
        <pc:spChg chg="add del">
          <ac:chgData name="Alexis Nunn" userId="009bf8b92fdc523f" providerId="LiveId" clId="{675F5389-2EB5-475F-8408-156CC2DC0DAF}" dt="2021-04-05T15:06:25.935" v="336" actId="26606"/>
          <ac:spMkLst>
            <pc:docMk/>
            <pc:sldMk cId="4036899863" sldId="265"/>
            <ac:spMk id="8" creationId="{3A4F209C-C20E-4FA7-B241-1EF4F8D193B2}"/>
          </ac:spMkLst>
        </pc:spChg>
        <pc:spChg chg="add del">
          <ac:chgData name="Alexis Nunn" userId="009bf8b92fdc523f" providerId="LiveId" clId="{675F5389-2EB5-475F-8408-156CC2DC0DAF}" dt="2021-04-05T15:06:25.935" v="336" actId="26606"/>
          <ac:spMkLst>
            <pc:docMk/>
            <pc:sldMk cId="4036899863" sldId="265"/>
            <ac:spMk id="10" creationId="{E4564234-45B0-4ED8-A9E2-199C00173276}"/>
          </ac:spMkLst>
        </pc:spChg>
        <pc:spChg chg="add del">
          <ac:chgData name="Alexis Nunn" userId="009bf8b92fdc523f" providerId="LiveId" clId="{675F5389-2EB5-475F-8408-156CC2DC0DAF}" dt="2021-04-05T15:06:51.431" v="337" actId="26606"/>
          <ac:spMkLst>
            <pc:docMk/>
            <pc:sldMk cId="4036899863" sldId="265"/>
            <ac:spMk id="15" creationId="{D3FFFA32-D9F4-4AF9-A025-CD128AC85E32}"/>
          </ac:spMkLst>
        </pc:spChg>
        <pc:spChg chg="add">
          <ac:chgData name="Alexis Nunn" userId="009bf8b92fdc523f" providerId="LiveId" clId="{675F5389-2EB5-475F-8408-156CC2DC0DAF}" dt="2021-04-05T15:06:51.431" v="337" actId="26606"/>
          <ac:spMkLst>
            <pc:docMk/>
            <pc:sldMk cId="4036899863" sldId="265"/>
            <ac:spMk id="24" creationId="{85016AEC-0320-4ED0-8ECB-FE11DDDFE17A}"/>
          </ac:spMkLst>
        </pc:spChg>
        <pc:spChg chg="add">
          <ac:chgData name="Alexis Nunn" userId="009bf8b92fdc523f" providerId="LiveId" clId="{675F5389-2EB5-475F-8408-156CC2DC0DAF}" dt="2021-04-05T15:06:51.431" v="337" actId="26606"/>
          <ac:spMkLst>
            <pc:docMk/>
            <pc:sldMk cId="4036899863" sldId="265"/>
            <ac:spMk id="26" creationId="{D3CDB30C-1F82-41E6-A067-831D6E89184F}"/>
          </ac:spMkLst>
        </pc:spChg>
        <pc:spChg chg="add">
          <ac:chgData name="Alexis Nunn" userId="009bf8b92fdc523f" providerId="LiveId" clId="{675F5389-2EB5-475F-8408-156CC2DC0DAF}" dt="2021-04-05T15:06:51.431" v="337" actId="26606"/>
          <ac:spMkLst>
            <pc:docMk/>
            <pc:sldMk cId="4036899863" sldId="265"/>
            <ac:spMk id="28" creationId="{2DDA86DD-F997-4F66-A87C-5B58AB6D19EC}"/>
          </ac:spMkLst>
        </pc:spChg>
        <pc:spChg chg="add">
          <ac:chgData name="Alexis Nunn" userId="009bf8b92fdc523f" providerId="LiveId" clId="{675F5389-2EB5-475F-8408-156CC2DC0DAF}" dt="2021-04-05T15:06:51.431" v="337" actId="26606"/>
          <ac:spMkLst>
            <pc:docMk/>
            <pc:sldMk cId="4036899863" sldId="265"/>
            <ac:spMk id="30" creationId="{D241B827-437E-40A3-A732-669230D6A5BC}"/>
          </ac:spMkLst>
        </pc:spChg>
        <pc:grpChg chg="add del">
          <ac:chgData name="Alexis Nunn" userId="009bf8b92fdc523f" providerId="LiveId" clId="{675F5389-2EB5-475F-8408-156CC2DC0DAF}" dt="2021-04-05T15:06:51.431" v="337" actId="26606"/>
          <ac:grpSpMkLst>
            <pc:docMk/>
            <pc:sldMk cId="4036899863" sldId="265"/>
            <ac:grpSpMk id="17" creationId="{2823A416-999C-4FA3-A853-0AE48404B5D7}"/>
          </ac:grpSpMkLst>
        </pc:grpChg>
      </pc:sldChg>
      <pc:sldChg chg="addSp delSp modSp new del mod setBg chgLayout">
        <pc:chgData name="Alexis Nunn" userId="009bf8b92fdc523f" providerId="LiveId" clId="{675F5389-2EB5-475F-8408-156CC2DC0DAF}" dt="2021-04-05T23:52:21.273" v="6479" actId="47"/>
        <pc:sldMkLst>
          <pc:docMk/>
          <pc:sldMk cId="3448966647" sldId="266"/>
        </pc:sldMkLst>
        <pc:spChg chg="mod ord">
          <ac:chgData name="Alexis Nunn" userId="009bf8b92fdc523f" providerId="LiveId" clId="{675F5389-2EB5-475F-8408-156CC2DC0DAF}" dt="2021-04-05T15:07:45.749" v="339" actId="26606"/>
          <ac:spMkLst>
            <pc:docMk/>
            <pc:sldMk cId="3448966647" sldId="266"/>
            <ac:spMk id="2" creationId="{A8B2DF0A-5FFF-4AD8-A003-910C0A11522E}"/>
          </ac:spMkLst>
        </pc:spChg>
        <pc:spChg chg="del">
          <ac:chgData name="Alexis Nunn" userId="009bf8b92fdc523f" providerId="LiveId" clId="{675F5389-2EB5-475F-8408-156CC2DC0DAF}" dt="2021-04-05T15:07:32.776" v="338" actId="700"/>
          <ac:spMkLst>
            <pc:docMk/>
            <pc:sldMk cId="3448966647" sldId="266"/>
            <ac:spMk id="3" creationId="{FC3F82D1-788D-43C9-9E4F-6CB98C4C5827}"/>
          </ac:spMkLst>
        </pc:spChg>
        <pc:spChg chg="add mod ord">
          <ac:chgData name="Alexis Nunn" userId="009bf8b92fdc523f" providerId="LiveId" clId="{675F5389-2EB5-475F-8408-156CC2DC0DAF}" dt="2021-04-05T23:52:19.231" v="6478" actId="6549"/>
          <ac:spMkLst>
            <pc:docMk/>
            <pc:sldMk cId="3448966647" sldId="266"/>
            <ac:spMk id="4" creationId="{47CD4A43-E773-412E-AA06-A15E12E718C5}"/>
          </ac:spMkLst>
        </pc:spChg>
        <pc:spChg chg="add">
          <ac:chgData name="Alexis Nunn" userId="009bf8b92fdc523f" providerId="LiveId" clId="{675F5389-2EB5-475F-8408-156CC2DC0DAF}" dt="2021-04-05T15:07:45.749" v="339" actId="26606"/>
          <ac:spMkLst>
            <pc:docMk/>
            <pc:sldMk cId="3448966647" sldId="266"/>
            <ac:spMk id="9" creationId="{DE7FFD28-545C-4C88-A2E7-152FB234C92C}"/>
          </ac:spMkLst>
        </pc:spChg>
      </pc:sldChg>
      <pc:sldChg chg="addSp modSp new mod ord setBg setClrOvrMap">
        <pc:chgData name="Alexis Nunn" userId="009bf8b92fdc523f" providerId="LiveId" clId="{675F5389-2EB5-475F-8408-156CC2DC0DAF}" dt="2021-04-05T17:19:54.874" v="4313" actId="404"/>
        <pc:sldMkLst>
          <pc:docMk/>
          <pc:sldMk cId="3789071002" sldId="267"/>
        </pc:sldMkLst>
        <pc:spChg chg="mod">
          <ac:chgData name="Alexis Nunn" userId="009bf8b92fdc523f" providerId="LiveId" clId="{675F5389-2EB5-475F-8408-156CC2DC0DAF}" dt="2021-04-05T15:08:33.851" v="371" actId="20577"/>
          <ac:spMkLst>
            <pc:docMk/>
            <pc:sldMk cId="3789071002" sldId="267"/>
            <ac:spMk id="2" creationId="{F9491B33-1D49-4586-896B-84A099EC3FE8}"/>
          </ac:spMkLst>
        </pc:spChg>
        <pc:spChg chg="mod">
          <ac:chgData name="Alexis Nunn" userId="009bf8b92fdc523f" providerId="LiveId" clId="{675F5389-2EB5-475F-8408-156CC2DC0DAF}" dt="2021-04-05T17:19:54.874" v="4313" actId="404"/>
          <ac:spMkLst>
            <pc:docMk/>
            <pc:sldMk cId="3789071002" sldId="267"/>
            <ac:spMk id="3" creationId="{2BFB40F1-5625-4DE6-A47A-5A4837164BBC}"/>
          </ac:spMkLst>
        </pc:spChg>
        <pc:spChg chg="add">
          <ac:chgData name="Alexis Nunn" userId="009bf8b92fdc523f" providerId="LiveId" clId="{675F5389-2EB5-475F-8408-156CC2DC0DAF}" dt="2021-04-05T15:08:00.210" v="340" actId="26606"/>
          <ac:spMkLst>
            <pc:docMk/>
            <pc:sldMk cId="3789071002" sldId="267"/>
            <ac:spMk id="8" creationId="{D3FFFA32-D9F4-4AF9-A025-CD128AC85E32}"/>
          </ac:spMkLst>
        </pc:spChg>
        <pc:grpChg chg="add">
          <ac:chgData name="Alexis Nunn" userId="009bf8b92fdc523f" providerId="LiveId" clId="{675F5389-2EB5-475F-8408-156CC2DC0DAF}" dt="2021-04-05T15:08:00.210" v="340" actId="26606"/>
          <ac:grpSpMkLst>
            <pc:docMk/>
            <pc:sldMk cId="3789071002" sldId="267"/>
            <ac:grpSpMk id="10" creationId="{2823A416-999C-4FA3-A853-0AE48404B5D7}"/>
          </ac:grpSpMkLst>
        </pc:grpChg>
      </pc:sldChg>
      <pc:sldChg chg="addSp delSp modSp new mod setBg modClrScheme chgLayout">
        <pc:chgData name="Alexis Nunn" userId="009bf8b92fdc523f" providerId="LiveId" clId="{675F5389-2EB5-475F-8408-156CC2DC0DAF}" dt="2021-04-05T14:53:01.750" v="312" actId="6549"/>
        <pc:sldMkLst>
          <pc:docMk/>
          <pc:sldMk cId="3916240469" sldId="268"/>
        </pc:sldMkLst>
        <pc:spChg chg="mod ord">
          <ac:chgData name="Alexis Nunn" userId="009bf8b92fdc523f" providerId="LiveId" clId="{675F5389-2EB5-475F-8408-156CC2DC0DAF}" dt="2021-04-05T14:50:47.221" v="217" actId="1076"/>
          <ac:spMkLst>
            <pc:docMk/>
            <pc:sldMk cId="3916240469" sldId="268"/>
            <ac:spMk id="2" creationId="{6143B8B4-4899-44F7-A97A-26BE4F704F6B}"/>
          </ac:spMkLst>
        </pc:spChg>
        <pc:spChg chg="del mod ord">
          <ac:chgData name="Alexis Nunn" userId="009bf8b92fdc523f" providerId="LiveId" clId="{675F5389-2EB5-475F-8408-156CC2DC0DAF}" dt="2021-04-05T14:50:28.447" v="215" actId="700"/>
          <ac:spMkLst>
            <pc:docMk/>
            <pc:sldMk cId="3916240469" sldId="268"/>
            <ac:spMk id="3" creationId="{A98FEC66-868C-4B07-B699-68D00C269F20}"/>
          </ac:spMkLst>
        </pc:spChg>
        <pc:spChg chg="add mod ord">
          <ac:chgData name="Alexis Nunn" userId="009bf8b92fdc523f" providerId="LiveId" clId="{675F5389-2EB5-475F-8408-156CC2DC0DAF}" dt="2021-04-05T14:53:01.750" v="312" actId="6549"/>
          <ac:spMkLst>
            <pc:docMk/>
            <pc:sldMk cId="3916240469" sldId="268"/>
            <ac:spMk id="4" creationId="{59B62C73-ADD2-4868-9017-6385349E883A}"/>
          </ac:spMkLst>
        </pc:spChg>
        <pc:spChg chg="add">
          <ac:chgData name="Alexis Nunn" userId="009bf8b92fdc523f" providerId="LiveId" clId="{675F5389-2EB5-475F-8408-156CC2DC0DAF}" dt="2021-04-05T14:50:42.368" v="216" actId="26606"/>
          <ac:spMkLst>
            <pc:docMk/>
            <pc:sldMk cId="3916240469" sldId="268"/>
            <ac:spMk id="11" creationId="{35555856-9970-4BC3-9AA9-6A917F53AFBD}"/>
          </ac:spMkLst>
        </pc:spChg>
        <pc:spChg chg="add">
          <ac:chgData name="Alexis Nunn" userId="009bf8b92fdc523f" providerId="LiveId" clId="{675F5389-2EB5-475F-8408-156CC2DC0DAF}" dt="2021-04-05T14:50:42.368" v="216" actId="26606"/>
          <ac:spMkLst>
            <pc:docMk/>
            <pc:sldMk cId="3916240469" sldId="268"/>
            <ac:spMk id="15" creationId="{13722DD7-BA73-4776-93A3-94491FEF7260}"/>
          </ac:spMkLst>
        </pc:spChg>
        <pc:picChg chg="add">
          <ac:chgData name="Alexis Nunn" userId="009bf8b92fdc523f" providerId="LiveId" clId="{675F5389-2EB5-475F-8408-156CC2DC0DAF}" dt="2021-04-05T14:50:42.368" v="216" actId="26606"/>
          <ac:picMkLst>
            <pc:docMk/>
            <pc:sldMk cId="3916240469" sldId="268"/>
            <ac:picMk id="8" creationId="{3A0480C5-7B7A-4143-8D7D-39D2C7A09B1E}"/>
          </ac:picMkLst>
        </pc:picChg>
        <pc:picChg chg="add">
          <ac:chgData name="Alexis Nunn" userId="009bf8b92fdc523f" providerId="LiveId" clId="{675F5389-2EB5-475F-8408-156CC2DC0DAF}" dt="2021-04-05T14:50:42.368" v="216" actId="26606"/>
          <ac:picMkLst>
            <pc:docMk/>
            <pc:sldMk cId="3916240469" sldId="268"/>
            <ac:picMk id="13" creationId="{7F487851-BFAF-46D8-A1ED-50CAD6E46F59}"/>
          </ac:picMkLst>
        </pc:picChg>
      </pc:sldChg>
      <pc:sldChg chg="modSp add mod">
        <pc:chgData name="Alexis Nunn" userId="009bf8b92fdc523f" providerId="LiveId" clId="{675F5389-2EB5-475F-8408-156CC2DC0DAF}" dt="2021-04-06T02:55:45.861" v="6977" actId="20577"/>
        <pc:sldMkLst>
          <pc:docMk/>
          <pc:sldMk cId="361070864" sldId="269"/>
        </pc:sldMkLst>
        <pc:spChg chg="mod">
          <ac:chgData name="Alexis Nunn" userId="009bf8b92fdc523f" providerId="LiveId" clId="{675F5389-2EB5-475F-8408-156CC2DC0DAF}" dt="2021-04-05T23:58:24.429" v="6877" actId="20577"/>
          <ac:spMkLst>
            <pc:docMk/>
            <pc:sldMk cId="361070864" sldId="269"/>
            <ac:spMk id="2" creationId="{8CE604C1-EA0B-4EF9-AEFF-346FC9DC2054}"/>
          </ac:spMkLst>
        </pc:spChg>
        <pc:spChg chg="mod">
          <ac:chgData name="Alexis Nunn" userId="009bf8b92fdc523f" providerId="LiveId" clId="{675F5389-2EB5-475F-8408-156CC2DC0DAF}" dt="2021-04-06T02:55:45.861" v="6977" actId="20577"/>
          <ac:spMkLst>
            <pc:docMk/>
            <pc:sldMk cId="361070864" sldId="269"/>
            <ac:spMk id="3" creationId="{BB12E73B-0396-4CC9-80BE-FAB8FFABFA01}"/>
          </ac:spMkLst>
        </pc:spChg>
      </pc:sldChg>
      <pc:sldChg chg="modSp add mod">
        <pc:chgData name="Alexis Nunn" userId="009bf8b92fdc523f" providerId="LiveId" clId="{675F5389-2EB5-475F-8408-156CC2DC0DAF}" dt="2021-04-05T23:58:28.754" v="6878" actId="20577"/>
        <pc:sldMkLst>
          <pc:docMk/>
          <pc:sldMk cId="892406041" sldId="270"/>
        </pc:sldMkLst>
        <pc:spChg chg="mod">
          <ac:chgData name="Alexis Nunn" userId="009bf8b92fdc523f" providerId="LiveId" clId="{675F5389-2EB5-475F-8408-156CC2DC0DAF}" dt="2021-04-05T23:58:28.754" v="6878" actId="20577"/>
          <ac:spMkLst>
            <pc:docMk/>
            <pc:sldMk cId="892406041" sldId="270"/>
            <ac:spMk id="2" creationId="{8CE604C1-EA0B-4EF9-AEFF-346FC9DC2054}"/>
          </ac:spMkLst>
        </pc:spChg>
        <pc:spChg chg="mod">
          <ac:chgData name="Alexis Nunn" userId="009bf8b92fdc523f" providerId="LiveId" clId="{675F5389-2EB5-475F-8408-156CC2DC0DAF}" dt="2021-04-05T23:55:40.312" v="6655" actId="404"/>
          <ac:spMkLst>
            <pc:docMk/>
            <pc:sldMk cId="892406041" sldId="270"/>
            <ac:spMk id="3" creationId="{BB12E73B-0396-4CC9-80BE-FAB8FFABFA01}"/>
          </ac:spMkLst>
        </pc:spChg>
      </pc:sldChg>
      <pc:sldChg chg="modSp add mod">
        <pc:chgData name="Alexis Nunn" userId="009bf8b92fdc523f" providerId="LiveId" clId="{675F5389-2EB5-475F-8408-156CC2DC0DAF}" dt="2021-04-05T23:58:36.375" v="6880" actId="20577"/>
        <pc:sldMkLst>
          <pc:docMk/>
          <pc:sldMk cId="2044243642" sldId="271"/>
        </pc:sldMkLst>
        <pc:spChg chg="mod">
          <ac:chgData name="Alexis Nunn" userId="009bf8b92fdc523f" providerId="LiveId" clId="{675F5389-2EB5-475F-8408-156CC2DC0DAF}" dt="2021-04-05T23:58:32.966" v="6879" actId="20577"/>
          <ac:spMkLst>
            <pc:docMk/>
            <pc:sldMk cId="2044243642" sldId="271"/>
            <ac:spMk id="2" creationId="{8CE604C1-EA0B-4EF9-AEFF-346FC9DC2054}"/>
          </ac:spMkLst>
        </pc:spChg>
        <pc:spChg chg="mod">
          <ac:chgData name="Alexis Nunn" userId="009bf8b92fdc523f" providerId="LiveId" clId="{675F5389-2EB5-475F-8408-156CC2DC0DAF}" dt="2021-04-05T23:58:36.375" v="6880" actId="20577"/>
          <ac:spMkLst>
            <pc:docMk/>
            <pc:sldMk cId="2044243642" sldId="271"/>
            <ac:spMk id="3" creationId="{BB12E73B-0396-4CC9-80BE-FAB8FFABFA01}"/>
          </ac:spMkLst>
        </pc:spChg>
      </pc:sldChg>
      <pc:sldChg chg="modSp add del mod">
        <pc:chgData name="Alexis Nunn" userId="009bf8b92fdc523f" providerId="LiveId" clId="{675F5389-2EB5-475F-8408-156CC2DC0DAF}" dt="2021-04-05T23:52:24.645" v="6480" actId="47"/>
        <pc:sldMkLst>
          <pc:docMk/>
          <pc:sldMk cId="695964887" sldId="272"/>
        </pc:sldMkLst>
        <pc:spChg chg="mod">
          <ac:chgData name="Alexis Nunn" userId="009bf8b92fdc523f" providerId="LiveId" clId="{675F5389-2EB5-475F-8408-156CC2DC0DAF}" dt="2021-04-05T17:28:12.791" v="5803" actId="255"/>
          <ac:spMkLst>
            <pc:docMk/>
            <pc:sldMk cId="695964887" sldId="272"/>
            <ac:spMk id="4" creationId="{47CD4A43-E773-412E-AA06-A15E12E718C5}"/>
          </ac:spMkLst>
        </pc:spChg>
      </pc:sldChg>
      <pc:sldChg chg="modSp add del mod">
        <pc:chgData name="Alexis Nunn" userId="009bf8b92fdc523f" providerId="LiveId" clId="{675F5389-2EB5-475F-8408-156CC2DC0DAF}" dt="2021-04-05T23:52:27.623" v="6481" actId="47"/>
        <pc:sldMkLst>
          <pc:docMk/>
          <pc:sldMk cId="976966678" sldId="273"/>
        </pc:sldMkLst>
        <pc:spChg chg="mod">
          <ac:chgData name="Alexis Nunn" userId="009bf8b92fdc523f" providerId="LiveId" clId="{675F5389-2EB5-475F-8408-156CC2DC0DAF}" dt="2021-04-05T17:30:12.026" v="6245" actId="313"/>
          <ac:spMkLst>
            <pc:docMk/>
            <pc:sldMk cId="976966678" sldId="273"/>
            <ac:spMk id="4" creationId="{47CD4A43-E773-412E-AA06-A15E12E718C5}"/>
          </ac:spMkLst>
        </pc:spChg>
      </pc:sldChg>
      <pc:sldChg chg="modSp add del mod">
        <pc:chgData name="Alexis Nunn" userId="009bf8b92fdc523f" providerId="LiveId" clId="{675F5389-2EB5-475F-8408-156CC2DC0DAF}" dt="2021-04-05T23:48:39.668" v="6426" actId="47"/>
        <pc:sldMkLst>
          <pc:docMk/>
          <pc:sldMk cId="1587699297" sldId="274"/>
        </pc:sldMkLst>
        <pc:spChg chg="mod">
          <ac:chgData name="Alexis Nunn" userId="009bf8b92fdc523f" providerId="LiveId" clId="{675F5389-2EB5-475F-8408-156CC2DC0DAF}" dt="2021-04-05T23:43:25.182" v="6321" actId="20577"/>
          <ac:spMkLst>
            <pc:docMk/>
            <pc:sldMk cId="1587699297" sldId="274"/>
            <ac:spMk id="3" creationId="{F31EE78B-1084-491F-BF36-38FB5E4A310F}"/>
          </ac:spMkLst>
        </pc:spChg>
        <pc:spChg chg="mod">
          <ac:chgData name="Alexis Nunn" userId="009bf8b92fdc523f" providerId="LiveId" clId="{675F5389-2EB5-475F-8408-156CC2DC0DAF}" dt="2021-04-05T23:48:37.964" v="6425" actId="21"/>
          <ac:spMkLst>
            <pc:docMk/>
            <pc:sldMk cId="1587699297" sldId="274"/>
            <ac:spMk id="4" creationId="{9735394E-3481-4881-A9BF-9AFFC6E0E651}"/>
          </ac:spMkLst>
        </pc:spChg>
      </pc:sldChg>
      <pc:sldChg chg="modSp add del mod ord">
        <pc:chgData name="Alexis Nunn" userId="009bf8b92fdc523f" providerId="LiveId" clId="{675F5389-2EB5-475F-8408-156CC2DC0DAF}" dt="2021-04-06T02:40:14.674" v="6885" actId="47"/>
        <pc:sldMkLst>
          <pc:docMk/>
          <pc:sldMk cId="2304879054" sldId="275"/>
        </pc:sldMkLst>
        <pc:spChg chg="mod">
          <ac:chgData name="Alexis Nunn" userId="009bf8b92fdc523f" providerId="LiveId" clId="{675F5389-2EB5-475F-8408-156CC2DC0DAF}" dt="2021-04-06T02:40:07.527" v="6884" actId="21"/>
          <ac:spMkLst>
            <pc:docMk/>
            <pc:sldMk cId="2304879054" sldId="275"/>
            <ac:spMk id="3" creationId="{BB12E73B-0396-4CC9-80BE-FAB8FFABFA01}"/>
          </ac:spMkLst>
        </pc:spChg>
      </pc:sldChg>
      <pc:sldChg chg="modSp add mod">
        <pc:chgData name="Alexis Nunn" userId="009bf8b92fdc523f" providerId="LiveId" clId="{675F5389-2EB5-475F-8408-156CC2DC0DAF}" dt="2021-04-06T02:40:21.924" v="6892"/>
        <pc:sldMkLst>
          <pc:docMk/>
          <pc:sldMk cId="877210572" sldId="276"/>
        </pc:sldMkLst>
        <pc:spChg chg="mod">
          <ac:chgData name="Alexis Nunn" userId="009bf8b92fdc523f" providerId="LiveId" clId="{675F5389-2EB5-475F-8408-156CC2DC0DAF}" dt="2021-04-06T02:40:21.924" v="6892"/>
          <ac:spMkLst>
            <pc:docMk/>
            <pc:sldMk cId="877210572" sldId="276"/>
            <ac:spMk id="3" creationId="{BB12E73B-0396-4CC9-80BE-FAB8FFABFA01}"/>
          </ac:spMkLst>
        </pc:spChg>
      </pc:sldChg>
      <pc:sldChg chg="modSp add mod">
        <pc:chgData name="Alexis Nunn" userId="009bf8b92fdc523f" providerId="LiveId" clId="{675F5389-2EB5-475F-8408-156CC2DC0DAF}" dt="2021-04-06T02:52:49.777" v="6966" actId="20577"/>
        <pc:sldMkLst>
          <pc:docMk/>
          <pc:sldMk cId="2213638094" sldId="277"/>
        </pc:sldMkLst>
        <pc:spChg chg="mod">
          <ac:chgData name="Alexis Nunn" userId="009bf8b92fdc523f" providerId="LiveId" clId="{675F5389-2EB5-475F-8408-156CC2DC0DAF}" dt="2021-04-06T02:52:49.777" v="6966" actId="20577"/>
          <ac:spMkLst>
            <pc:docMk/>
            <pc:sldMk cId="2213638094" sldId="277"/>
            <ac:spMk id="4" creationId="{47CD4A43-E773-412E-AA06-A15E12E718C5}"/>
          </ac:spMkLst>
        </pc:spChg>
      </pc:sldChg>
      <pc:sldChg chg="modSp add mod">
        <pc:chgData name="Alexis Nunn" userId="009bf8b92fdc523f" providerId="LiveId" clId="{675F5389-2EB5-475F-8408-156CC2DC0DAF}" dt="2021-04-06T02:53:13.434" v="6976" actId="20577"/>
        <pc:sldMkLst>
          <pc:docMk/>
          <pc:sldMk cId="4218918272" sldId="278"/>
        </pc:sldMkLst>
        <pc:spChg chg="mod">
          <ac:chgData name="Alexis Nunn" userId="009bf8b92fdc523f" providerId="LiveId" clId="{675F5389-2EB5-475F-8408-156CC2DC0DAF}" dt="2021-04-06T02:53:13.434" v="6976" actId="20577"/>
          <ac:spMkLst>
            <pc:docMk/>
            <pc:sldMk cId="4218918272" sldId="278"/>
            <ac:spMk id="4" creationId="{47CD4A43-E773-412E-AA06-A15E12E718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4646F-1B0B-43D5-9FC5-3295607AB2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96BA41-F46F-4743-AC18-E1AD57D719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09128E-62B6-4E42-8990-E38FC9C883C0}"/>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5" name="Footer Placeholder 4">
            <a:extLst>
              <a:ext uri="{FF2B5EF4-FFF2-40B4-BE49-F238E27FC236}">
                <a16:creationId xmlns:a16="http://schemas.microsoft.com/office/drawing/2014/main" id="{28A9CE77-0EC3-4853-8C1A-EBAB5B68A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FA8C3-D006-434E-AF11-D376B6F55918}"/>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898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3AF77-8CC0-473C-9E65-DB6DB705E1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252B7-72DD-4218-89A2-1CA19EF912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75242-EE58-4FD6-A5EC-176A1D2E1645}"/>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5" name="Footer Placeholder 4">
            <a:extLst>
              <a:ext uri="{FF2B5EF4-FFF2-40B4-BE49-F238E27FC236}">
                <a16:creationId xmlns:a16="http://schemas.microsoft.com/office/drawing/2014/main" id="{69381354-9E2D-411C-B531-8B0DEBDD5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BD5D5-FC9E-49A8-A11B-444218801F81}"/>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268923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AFF5CE-EF3C-4731-9A6A-5BD087D73A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14826C-8313-4369-9DE2-FD996B2664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BCDC5-0B76-413E-A50D-BA0A97FBE886}"/>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5" name="Footer Placeholder 4">
            <a:extLst>
              <a:ext uri="{FF2B5EF4-FFF2-40B4-BE49-F238E27FC236}">
                <a16:creationId xmlns:a16="http://schemas.microsoft.com/office/drawing/2014/main" id="{CFF124F1-9490-4CE8-8AB5-E81CB8B0B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66678-18A9-4C58-A97D-474E7D4B6A0A}"/>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350995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636C-DB36-405B-A917-129A524257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44B33E-5C4A-4370-B957-FD182E9D66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2120E-529E-4AEA-8828-F700AB30A754}"/>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5" name="Footer Placeholder 4">
            <a:extLst>
              <a:ext uri="{FF2B5EF4-FFF2-40B4-BE49-F238E27FC236}">
                <a16:creationId xmlns:a16="http://schemas.microsoft.com/office/drawing/2014/main" id="{A35F5B4E-1CD5-49D9-8ED8-CE33A60E3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B1439-45D5-40FC-8C49-126924339C65}"/>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245054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F043E-E0DB-4F44-86D0-E822BB453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EA20F8-6ABE-4277-B2A7-4714ABFB9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64B05-213F-4347-A36F-3FA0F442E7AC}"/>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5" name="Footer Placeholder 4">
            <a:extLst>
              <a:ext uri="{FF2B5EF4-FFF2-40B4-BE49-F238E27FC236}">
                <a16:creationId xmlns:a16="http://schemas.microsoft.com/office/drawing/2014/main" id="{D3391A85-85B6-4EE5-9114-B818DA7ECD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8AADD-EAB6-4A42-A771-A5448BDB4B1F}"/>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6949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F6E8-0A2F-433A-A3D1-58648B2E7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C0648-762F-4AE9-B60E-9BA4416555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D57CE2-40A8-4329-B8A2-CA9ACD778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DF82F-3866-41A2-B6D2-C10D7CF178F2}"/>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6" name="Footer Placeholder 5">
            <a:extLst>
              <a:ext uri="{FF2B5EF4-FFF2-40B4-BE49-F238E27FC236}">
                <a16:creationId xmlns:a16="http://schemas.microsoft.com/office/drawing/2014/main" id="{0A6B10F2-6760-4D4F-ADBB-7FC51D2062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B248FA-9B62-4730-92DE-D54C66C7002D}"/>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264157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B2ACF-8B2B-4748-A895-11322BA459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42A016-C142-43C2-9A07-3EE108A61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AF1841-8108-4412-8D19-B7D6B01D4A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E32B33-C6C3-4506-9A85-985591D779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3F3E2-5798-48F8-B8B7-0D49E784D2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1F0ACB-B1BA-44AD-99CD-0FA42B95DD8C}"/>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8" name="Footer Placeholder 7">
            <a:extLst>
              <a:ext uri="{FF2B5EF4-FFF2-40B4-BE49-F238E27FC236}">
                <a16:creationId xmlns:a16="http://schemas.microsoft.com/office/drawing/2014/main" id="{C0431EAF-4A33-44DA-A696-F283D50E94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C9FA45-0FB8-4D3A-9139-4690D46978F5}"/>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40005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ACAD-2819-46EE-9D3B-D28615DC4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E88288-D2CF-4C8A-986F-A462E797D07E}"/>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4" name="Footer Placeholder 3">
            <a:extLst>
              <a:ext uri="{FF2B5EF4-FFF2-40B4-BE49-F238E27FC236}">
                <a16:creationId xmlns:a16="http://schemas.microsoft.com/office/drawing/2014/main" id="{75F6A3E6-C377-4936-876B-434B513620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C29B9E-81E1-403F-A40E-2130D6BAA59A}"/>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90890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2E458-1575-4F84-BFD6-93A4EB0544F6}"/>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3" name="Footer Placeholder 2">
            <a:extLst>
              <a:ext uri="{FF2B5EF4-FFF2-40B4-BE49-F238E27FC236}">
                <a16:creationId xmlns:a16="http://schemas.microsoft.com/office/drawing/2014/main" id="{471CDC00-E598-4F19-A69A-BEDEDC54BC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F7C7D6-203F-4467-A7EF-A54F59768762}"/>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343183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5CE4E-ABC2-4686-8DF6-558866743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EF2DE1-68C8-402E-A03A-CF472896D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AE55AC-BA43-426D-B769-FE0AA68AA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FE13CA-A8F8-404D-A209-A56FC6071748}"/>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6" name="Footer Placeholder 5">
            <a:extLst>
              <a:ext uri="{FF2B5EF4-FFF2-40B4-BE49-F238E27FC236}">
                <a16:creationId xmlns:a16="http://schemas.microsoft.com/office/drawing/2014/main" id="{E18BF0F3-9F15-40B7-89B2-ABF4C4689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0A8C8-0893-42E8-A854-E318B71862E5}"/>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5283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DD75-4133-4453-AF23-4E6C02037E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1AD535-6CBF-4F34-B962-FF03FB02A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272BD-7D5E-4E0C-B86F-4C5FCBD55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D7973C-1F98-466D-9B06-30D08DA4FBA3}"/>
              </a:ext>
            </a:extLst>
          </p:cNvPr>
          <p:cNvSpPr>
            <a:spLocks noGrp="1"/>
          </p:cNvSpPr>
          <p:nvPr>
            <p:ph type="dt" sz="half" idx="10"/>
          </p:nvPr>
        </p:nvSpPr>
        <p:spPr/>
        <p:txBody>
          <a:bodyPr/>
          <a:lstStyle/>
          <a:p>
            <a:fld id="{7ED9D08C-DFD8-4DB0-860C-E303F9E724A2}" type="datetimeFigureOut">
              <a:rPr lang="en-US" smtClean="0"/>
              <a:t>4/5/2021</a:t>
            </a:fld>
            <a:endParaRPr lang="en-US"/>
          </a:p>
        </p:txBody>
      </p:sp>
      <p:sp>
        <p:nvSpPr>
          <p:cNvPr id="6" name="Footer Placeholder 5">
            <a:extLst>
              <a:ext uri="{FF2B5EF4-FFF2-40B4-BE49-F238E27FC236}">
                <a16:creationId xmlns:a16="http://schemas.microsoft.com/office/drawing/2014/main" id="{0F9B0DC2-9E5A-47BA-A9BD-A2EE502BA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29CCE-7122-4AE2-8171-5F7622ACEC18}"/>
              </a:ext>
            </a:extLst>
          </p:cNvPr>
          <p:cNvSpPr>
            <a:spLocks noGrp="1"/>
          </p:cNvSpPr>
          <p:nvPr>
            <p:ph type="sldNum" sz="quarter" idx="12"/>
          </p:nvPr>
        </p:nvSpPr>
        <p:spPr/>
        <p:txBody>
          <a:bodyPr/>
          <a:lstStyle/>
          <a:p>
            <a:fld id="{C7AC9090-5452-4905-8C0D-81DF653C33AD}" type="slidenum">
              <a:rPr lang="en-US" smtClean="0"/>
              <a:t>‹#›</a:t>
            </a:fld>
            <a:endParaRPr lang="en-US"/>
          </a:p>
        </p:txBody>
      </p:sp>
    </p:spTree>
    <p:extLst>
      <p:ext uri="{BB962C8B-B14F-4D97-AF65-F5344CB8AC3E}">
        <p14:creationId xmlns:p14="http://schemas.microsoft.com/office/powerpoint/2010/main" val="42409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5F05C6-6BB8-42E2-B464-5CF46C6245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2C6CC3-7D0B-47E8-BA38-6C4DFF7B77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81E78D-A5AA-499C-8F3A-C32CB6DCC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9D08C-DFD8-4DB0-860C-E303F9E724A2}" type="datetimeFigureOut">
              <a:rPr lang="en-US" smtClean="0"/>
              <a:t>4/5/2021</a:t>
            </a:fld>
            <a:endParaRPr lang="en-US"/>
          </a:p>
        </p:txBody>
      </p:sp>
      <p:sp>
        <p:nvSpPr>
          <p:cNvPr id="5" name="Footer Placeholder 4">
            <a:extLst>
              <a:ext uri="{FF2B5EF4-FFF2-40B4-BE49-F238E27FC236}">
                <a16:creationId xmlns:a16="http://schemas.microsoft.com/office/drawing/2014/main" id="{673058CB-F93B-4140-89F7-31F3368978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6CEA50-6AAE-4CCA-9B3F-B5FA53A4A5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C9090-5452-4905-8C0D-81DF653C33AD}" type="slidenum">
              <a:rPr lang="en-US" smtClean="0"/>
              <a:t>‹#›</a:t>
            </a:fld>
            <a:endParaRPr lang="en-US"/>
          </a:p>
        </p:txBody>
      </p:sp>
    </p:spTree>
    <p:extLst>
      <p:ext uri="{BB962C8B-B14F-4D97-AF65-F5344CB8AC3E}">
        <p14:creationId xmlns:p14="http://schemas.microsoft.com/office/powerpoint/2010/main" val="2690830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25">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7">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29">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6919B252-E529-4F05-B30E-3ABA4C26D0B8}"/>
              </a:ext>
            </a:extLst>
          </p:cNvPr>
          <p:cNvSpPr>
            <a:spLocks noGrp="1"/>
          </p:cNvSpPr>
          <p:nvPr>
            <p:ph type="ctrTitle"/>
          </p:nvPr>
        </p:nvSpPr>
        <p:spPr>
          <a:xfrm>
            <a:off x="211001" y="1243013"/>
            <a:ext cx="5675450" cy="4371974"/>
          </a:xfrm>
        </p:spPr>
        <p:txBody>
          <a:bodyPr vert="horz" lIns="91440" tIns="45720" rIns="91440" bIns="45720" rtlCol="0" anchor="ctr">
            <a:normAutofit/>
          </a:bodyPr>
          <a:lstStyle/>
          <a:p>
            <a:pPr algn="l"/>
            <a:r>
              <a:rPr lang="en-US" kern="1200" dirty="0">
                <a:solidFill>
                  <a:srgbClr val="3F3F3F"/>
                </a:solidFill>
                <a:latin typeface="+mj-lt"/>
                <a:ea typeface="+mj-ea"/>
                <a:cs typeface="+mj-cs"/>
              </a:rPr>
              <a:t>Perceptions of Grief Severity</a:t>
            </a:r>
          </a:p>
        </p:txBody>
      </p:sp>
      <p:sp>
        <p:nvSpPr>
          <p:cNvPr id="3" name="Subtitle 2">
            <a:extLst>
              <a:ext uri="{FF2B5EF4-FFF2-40B4-BE49-F238E27FC236}">
                <a16:creationId xmlns:a16="http://schemas.microsoft.com/office/drawing/2014/main" id="{BDB536CF-18EA-4423-8017-E0D6D20094BD}"/>
              </a:ext>
            </a:extLst>
          </p:cNvPr>
          <p:cNvSpPr>
            <a:spLocks noGrp="1"/>
          </p:cNvSpPr>
          <p:nvPr>
            <p:ph type="subTitle" idx="1"/>
          </p:nvPr>
        </p:nvSpPr>
        <p:spPr>
          <a:xfrm>
            <a:off x="6305550" y="1032987"/>
            <a:ext cx="5246370" cy="4792027"/>
          </a:xfrm>
        </p:spPr>
        <p:txBody>
          <a:bodyPr vert="horz" lIns="91440" tIns="45720" rIns="91440" bIns="45720" rtlCol="0" anchor="ctr">
            <a:normAutofit/>
          </a:bodyPr>
          <a:lstStyle/>
          <a:p>
            <a:pPr algn="l"/>
            <a:r>
              <a:rPr lang="en-US" sz="3600" b="1" dirty="0">
                <a:solidFill>
                  <a:srgbClr val="FFFFFF"/>
                </a:solidFill>
              </a:rPr>
              <a:t>How Outsiders’ Perceptions of Grieving Pets and Humans Differ</a:t>
            </a:r>
          </a:p>
          <a:p>
            <a:pPr indent="-228600" algn="l">
              <a:buFont typeface="Arial" panose="020B0604020202020204" pitchFamily="34" charset="0"/>
              <a:buChar char="•"/>
            </a:pPr>
            <a:endParaRPr lang="en-US" dirty="0">
              <a:solidFill>
                <a:srgbClr val="FFFFFF"/>
              </a:solidFill>
            </a:endParaRPr>
          </a:p>
          <a:p>
            <a:pPr algn="l"/>
            <a:r>
              <a:rPr lang="en-US" sz="2800" dirty="0">
                <a:solidFill>
                  <a:srgbClr val="FFFFFF"/>
                </a:solidFill>
              </a:rPr>
              <a:t>Alexis Jennings</a:t>
            </a:r>
          </a:p>
          <a:p>
            <a:pPr algn="l"/>
            <a:endParaRPr lang="en-US" sz="2800" dirty="0">
              <a:solidFill>
                <a:srgbClr val="FFFFFF"/>
              </a:solidFill>
            </a:endParaRPr>
          </a:p>
          <a:p>
            <a:pPr algn="l"/>
            <a:r>
              <a:rPr lang="en-US" sz="2800" dirty="0">
                <a:solidFill>
                  <a:srgbClr val="FFFFFF"/>
                </a:solidFill>
              </a:rPr>
              <a:t>Faculty Advisor: Dr. Katie M. Lawson</a:t>
            </a:r>
          </a:p>
          <a:p>
            <a:pPr indent="-228600" algn="l">
              <a:buFont typeface="Arial" panose="020B0604020202020204" pitchFamily="34" charset="0"/>
              <a:buChar char="•"/>
            </a:pPr>
            <a:endParaRPr lang="en-US" dirty="0">
              <a:solidFill>
                <a:srgbClr val="FFFFFF"/>
              </a:solidFill>
            </a:endParaRPr>
          </a:p>
        </p:txBody>
      </p:sp>
    </p:spTree>
    <p:extLst>
      <p:ext uri="{BB962C8B-B14F-4D97-AF65-F5344CB8AC3E}">
        <p14:creationId xmlns:p14="http://schemas.microsoft.com/office/powerpoint/2010/main" val="118540472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604C1-EA0B-4EF9-AEFF-346FC9DC2054}"/>
              </a:ext>
            </a:extLst>
          </p:cNvPr>
          <p:cNvSpPr>
            <a:spLocks noGrp="1"/>
          </p:cNvSpPr>
          <p:nvPr>
            <p:ph type="title"/>
          </p:nvPr>
        </p:nvSpPr>
        <p:spPr>
          <a:xfrm>
            <a:off x="1523984" y="1054121"/>
            <a:ext cx="9465131" cy="1184111"/>
          </a:xfrm>
        </p:spPr>
        <p:txBody>
          <a:bodyPr>
            <a:normAutofit/>
          </a:bodyPr>
          <a:lstStyle/>
          <a:p>
            <a:r>
              <a:rPr lang="en-US" dirty="0"/>
              <a:t>Results</a:t>
            </a:r>
          </a:p>
        </p:txBody>
      </p:sp>
      <p:sp>
        <p:nvSpPr>
          <p:cNvPr id="3" name="Content Placeholder 2">
            <a:extLst>
              <a:ext uri="{FF2B5EF4-FFF2-40B4-BE49-F238E27FC236}">
                <a16:creationId xmlns:a16="http://schemas.microsoft.com/office/drawing/2014/main" id="{BB12E73B-0396-4CC9-80BE-FAB8FFABFA01}"/>
              </a:ext>
            </a:extLst>
          </p:cNvPr>
          <p:cNvSpPr>
            <a:spLocks noGrp="1"/>
          </p:cNvSpPr>
          <p:nvPr>
            <p:ph idx="1"/>
          </p:nvPr>
        </p:nvSpPr>
        <p:spPr>
          <a:xfrm>
            <a:off x="1524000" y="2399099"/>
            <a:ext cx="9465564" cy="3563551"/>
          </a:xfrm>
        </p:spPr>
        <p:txBody>
          <a:bodyPr>
            <a:noAutofit/>
          </a:bodyPr>
          <a:lstStyle/>
          <a:p>
            <a:pPr marL="0" indent="0">
              <a:buNone/>
            </a:pPr>
            <a:r>
              <a:rPr lang="en-US" sz="2400" dirty="0"/>
              <a:t>(</a:t>
            </a:r>
            <a:r>
              <a:rPr lang="en-US" sz="2400" dirty="0" err="1"/>
              <a:t>H3</a:t>
            </a:r>
            <a:r>
              <a:rPr lang="en-US" sz="2400" dirty="0"/>
              <a:t>) </a:t>
            </a:r>
            <a:r>
              <a:rPr lang="en-US" sz="2400" u="none" strike="noStrike" dirty="0">
                <a:effectLst/>
                <a:ea typeface="Times New Roman" panose="02020603050405020304" pitchFamily="18" charset="0"/>
              </a:rPr>
              <a:t>Participants will perceive the employee’s stress and psychological distress to be less severe for the employee in the pet condition, relative to individuals who lost a close friend.</a:t>
            </a:r>
          </a:p>
          <a:p>
            <a:r>
              <a:rPr lang="en-US" sz="2400" dirty="0">
                <a:effectLst/>
                <a:ea typeface="Times New Roman" panose="02020603050405020304" pitchFamily="18" charset="0"/>
              </a:rPr>
              <a:t>Perceived Stress: </a:t>
            </a:r>
            <a:r>
              <a:rPr lang="en-US" sz="2400" i="1" dirty="0">
                <a:effectLst/>
                <a:ea typeface="Times New Roman" panose="02020603050405020304" pitchFamily="18" charset="0"/>
              </a:rPr>
              <a:t>t</a:t>
            </a:r>
            <a:r>
              <a:rPr lang="en-US" sz="2400" dirty="0">
                <a:effectLst/>
                <a:ea typeface="Times New Roman" panose="02020603050405020304" pitchFamily="18" charset="0"/>
              </a:rPr>
              <a:t>(178) = -2.37,</a:t>
            </a:r>
            <a:r>
              <a:rPr lang="en-US" sz="2400" i="1" dirty="0">
                <a:effectLst/>
                <a:ea typeface="Times New Roman" panose="02020603050405020304" pitchFamily="18" charset="0"/>
              </a:rPr>
              <a:t> p</a:t>
            </a:r>
            <a:r>
              <a:rPr lang="en-US" sz="2400" dirty="0">
                <a:effectLst/>
                <a:ea typeface="Times New Roman" panose="02020603050405020304" pitchFamily="18" charset="0"/>
              </a:rPr>
              <a:t> = .019, Cohen’s </a:t>
            </a:r>
            <a:r>
              <a:rPr lang="en-US" sz="2400" i="1" dirty="0">
                <a:effectLst/>
                <a:ea typeface="Times New Roman" panose="02020603050405020304" pitchFamily="18" charset="0"/>
              </a:rPr>
              <a:t>d </a:t>
            </a:r>
            <a:r>
              <a:rPr lang="en-US" sz="2400" dirty="0">
                <a:effectLst/>
                <a:ea typeface="Times New Roman" panose="02020603050405020304" pitchFamily="18" charset="0"/>
              </a:rPr>
              <a:t>= -.35. </a:t>
            </a:r>
          </a:p>
          <a:p>
            <a:r>
              <a:rPr lang="en-US" sz="2400" dirty="0">
                <a:ea typeface="Times New Roman" panose="02020603050405020304" pitchFamily="18" charset="0"/>
              </a:rPr>
              <a:t>Psychological Distress: </a:t>
            </a:r>
            <a:r>
              <a:rPr lang="en-US" sz="2400" i="1" dirty="0">
                <a:effectLst/>
                <a:ea typeface="Times New Roman" panose="02020603050405020304" pitchFamily="18" charset="0"/>
              </a:rPr>
              <a:t>t</a:t>
            </a:r>
            <a:r>
              <a:rPr lang="en-US" sz="2400" dirty="0">
                <a:effectLst/>
                <a:ea typeface="Times New Roman" panose="02020603050405020304" pitchFamily="18" charset="0"/>
              </a:rPr>
              <a:t>(189) = -5.68, </a:t>
            </a:r>
            <a:r>
              <a:rPr lang="en-US" sz="2400" i="1" dirty="0">
                <a:effectLst/>
                <a:ea typeface="Times New Roman" panose="02020603050405020304" pitchFamily="18" charset="0"/>
              </a:rPr>
              <a:t>p </a:t>
            </a:r>
            <a:r>
              <a:rPr lang="en-US" sz="2400" dirty="0">
                <a:effectLst/>
                <a:ea typeface="Times New Roman" panose="02020603050405020304" pitchFamily="18" charset="0"/>
              </a:rPr>
              <a:t>&lt; .0001, Cohen’s </a:t>
            </a:r>
            <a:r>
              <a:rPr lang="en-US" sz="2400" i="1" dirty="0">
                <a:effectLst/>
                <a:ea typeface="Times New Roman" panose="02020603050405020304" pitchFamily="18" charset="0"/>
              </a:rPr>
              <a:t>d</a:t>
            </a:r>
            <a:r>
              <a:rPr lang="en-US" sz="2400" dirty="0">
                <a:effectLst/>
                <a:ea typeface="Times New Roman" panose="02020603050405020304" pitchFamily="18" charset="0"/>
              </a:rPr>
              <a:t> = -.82. </a:t>
            </a:r>
          </a:p>
        </p:txBody>
      </p:sp>
    </p:spTree>
    <p:extLst>
      <p:ext uri="{BB962C8B-B14F-4D97-AF65-F5344CB8AC3E}">
        <p14:creationId xmlns:p14="http://schemas.microsoft.com/office/powerpoint/2010/main" val="36107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604C1-EA0B-4EF9-AEFF-346FC9DC2054}"/>
              </a:ext>
            </a:extLst>
          </p:cNvPr>
          <p:cNvSpPr>
            <a:spLocks noGrp="1"/>
          </p:cNvSpPr>
          <p:nvPr>
            <p:ph type="title"/>
          </p:nvPr>
        </p:nvSpPr>
        <p:spPr>
          <a:xfrm>
            <a:off x="1523984" y="1054121"/>
            <a:ext cx="9465131" cy="1184111"/>
          </a:xfrm>
        </p:spPr>
        <p:txBody>
          <a:bodyPr>
            <a:normAutofit/>
          </a:bodyPr>
          <a:lstStyle/>
          <a:p>
            <a:r>
              <a:rPr lang="en-US" dirty="0"/>
              <a:t>Results</a:t>
            </a:r>
          </a:p>
        </p:txBody>
      </p:sp>
      <p:sp>
        <p:nvSpPr>
          <p:cNvPr id="3" name="Content Placeholder 2">
            <a:extLst>
              <a:ext uri="{FF2B5EF4-FFF2-40B4-BE49-F238E27FC236}">
                <a16:creationId xmlns:a16="http://schemas.microsoft.com/office/drawing/2014/main" id="{BB12E73B-0396-4CC9-80BE-FAB8FFABFA01}"/>
              </a:ext>
            </a:extLst>
          </p:cNvPr>
          <p:cNvSpPr>
            <a:spLocks noGrp="1"/>
          </p:cNvSpPr>
          <p:nvPr>
            <p:ph idx="1"/>
          </p:nvPr>
        </p:nvSpPr>
        <p:spPr>
          <a:xfrm>
            <a:off x="1524000" y="2399099"/>
            <a:ext cx="9465564" cy="4025147"/>
          </a:xfrm>
        </p:spPr>
        <p:txBody>
          <a:bodyPr>
            <a:noAutofit/>
          </a:bodyPr>
          <a:lstStyle/>
          <a:p>
            <a:pPr marL="0" indent="0">
              <a:buNone/>
            </a:pPr>
            <a:r>
              <a:rPr lang="en-US" sz="2400" dirty="0"/>
              <a:t>(</a:t>
            </a:r>
            <a:r>
              <a:rPr lang="en-US" sz="2400" dirty="0" err="1"/>
              <a:t>H4</a:t>
            </a:r>
            <a:r>
              <a:rPr lang="en-US" sz="2400" dirty="0"/>
              <a:t>) </a:t>
            </a:r>
            <a:r>
              <a:rPr lang="en-US" sz="2400" u="none" strike="noStrike" dirty="0">
                <a:effectLst/>
                <a:ea typeface="Times New Roman" panose="02020603050405020304" pitchFamily="18" charset="0"/>
              </a:rPr>
              <a:t>Females will allow more time off for the employee and perceive the grief, stress, and psychological distress as more severe, compared to men.</a:t>
            </a:r>
            <a:endParaRPr lang="en-US" sz="2400" u="none" strike="noStrike" dirty="0"/>
          </a:p>
          <a:p>
            <a:r>
              <a:rPr lang="en-US" sz="2400" dirty="0">
                <a:ea typeface="Times New Roman" panose="02020603050405020304" pitchFamily="18" charset="0"/>
              </a:rPr>
              <a:t>Time Off: </a:t>
            </a:r>
            <a:r>
              <a:rPr lang="en-US" sz="2400" i="1" dirty="0">
                <a:ea typeface="Times New Roman" panose="02020603050405020304" pitchFamily="18" charset="0"/>
              </a:rPr>
              <a:t>t</a:t>
            </a:r>
            <a:r>
              <a:rPr lang="en-US" sz="2400" dirty="0">
                <a:ea typeface="Times New Roman" panose="02020603050405020304" pitchFamily="18" charset="0"/>
              </a:rPr>
              <a:t>(166) = .06, </a:t>
            </a:r>
            <a:r>
              <a:rPr lang="en-US" sz="2400" i="1" dirty="0">
                <a:ea typeface="Times New Roman" panose="02020603050405020304" pitchFamily="18" charset="0"/>
              </a:rPr>
              <a:t>p</a:t>
            </a:r>
            <a:r>
              <a:rPr lang="en-US" sz="2400" dirty="0">
                <a:ea typeface="Times New Roman" panose="02020603050405020304" pitchFamily="18" charset="0"/>
              </a:rPr>
              <a:t> = .949, Cohen’s </a:t>
            </a:r>
            <a:r>
              <a:rPr lang="en-US" sz="2400" i="1" dirty="0">
                <a:ea typeface="Times New Roman" panose="02020603050405020304" pitchFamily="18" charset="0"/>
              </a:rPr>
              <a:t>d</a:t>
            </a:r>
            <a:r>
              <a:rPr lang="en-US" sz="2400" dirty="0">
                <a:ea typeface="Times New Roman" panose="02020603050405020304" pitchFamily="18" charset="0"/>
              </a:rPr>
              <a:t> = .02. </a:t>
            </a:r>
          </a:p>
          <a:p>
            <a:r>
              <a:rPr lang="en-US" sz="2400" dirty="0">
                <a:effectLst/>
                <a:ea typeface="Times New Roman" panose="02020603050405020304" pitchFamily="18" charset="0"/>
              </a:rPr>
              <a:t>Perceived Grief: </a:t>
            </a:r>
            <a:r>
              <a:rPr lang="en-US" sz="2400" i="1" dirty="0">
                <a:effectLst/>
                <a:ea typeface="Times New Roman" panose="02020603050405020304" pitchFamily="18" charset="0"/>
              </a:rPr>
              <a:t>t</a:t>
            </a:r>
            <a:r>
              <a:rPr lang="en-US" sz="2400" dirty="0">
                <a:effectLst/>
                <a:ea typeface="Times New Roman" panose="02020603050405020304" pitchFamily="18" charset="0"/>
              </a:rPr>
              <a:t>(165) = -2.30, </a:t>
            </a:r>
            <a:r>
              <a:rPr lang="en-US" sz="2400" i="1" dirty="0">
                <a:effectLst/>
                <a:ea typeface="Times New Roman" panose="02020603050405020304" pitchFamily="18" charset="0"/>
              </a:rPr>
              <a:t>p </a:t>
            </a:r>
            <a:r>
              <a:rPr lang="en-US" sz="2400" dirty="0">
                <a:effectLst/>
                <a:ea typeface="Times New Roman" panose="02020603050405020304" pitchFamily="18" charset="0"/>
              </a:rPr>
              <a:t>= .023, Cohen’s </a:t>
            </a:r>
            <a:r>
              <a:rPr lang="en-US" sz="2400" i="1" dirty="0">
                <a:effectLst/>
                <a:ea typeface="Times New Roman" panose="02020603050405020304" pitchFamily="18" charset="0"/>
              </a:rPr>
              <a:t>d </a:t>
            </a:r>
            <a:r>
              <a:rPr lang="en-US" sz="2400" dirty="0">
                <a:effectLst/>
                <a:ea typeface="Times New Roman" panose="02020603050405020304" pitchFamily="18" charset="0"/>
              </a:rPr>
              <a:t>= -.57.</a:t>
            </a:r>
          </a:p>
          <a:p>
            <a:r>
              <a:rPr lang="en-US" sz="2400" dirty="0">
                <a:effectLst/>
                <a:ea typeface="Times New Roman" panose="02020603050405020304" pitchFamily="18" charset="0"/>
              </a:rPr>
              <a:t>Perceived Stress: </a:t>
            </a:r>
            <a:r>
              <a:rPr lang="en-US" sz="2400" i="1" dirty="0">
                <a:effectLst/>
                <a:ea typeface="Times New Roman" panose="02020603050405020304" pitchFamily="18" charset="0"/>
              </a:rPr>
              <a:t>t</a:t>
            </a:r>
            <a:r>
              <a:rPr lang="en-US" sz="2400" dirty="0">
                <a:effectLst/>
                <a:ea typeface="Times New Roman" panose="02020603050405020304" pitchFamily="18" charset="0"/>
              </a:rPr>
              <a:t>(166) = 1.36, </a:t>
            </a:r>
            <a:r>
              <a:rPr lang="en-US" sz="2400" i="1" dirty="0">
                <a:effectLst/>
                <a:ea typeface="Times New Roman" panose="02020603050405020304" pitchFamily="18" charset="0"/>
              </a:rPr>
              <a:t>p </a:t>
            </a:r>
            <a:r>
              <a:rPr lang="en-US" sz="2400" dirty="0">
                <a:effectLst/>
                <a:ea typeface="Times New Roman" panose="02020603050405020304" pitchFamily="18" charset="0"/>
              </a:rPr>
              <a:t>= .176, Cohen’s </a:t>
            </a:r>
            <a:r>
              <a:rPr lang="en-US" sz="2400" i="1" dirty="0">
                <a:effectLst/>
                <a:ea typeface="Times New Roman" panose="02020603050405020304" pitchFamily="18" charset="0"/>
              </a:rPr>
              <a:t>d</a:t>
            </a:r>
            <a:r>
              <a:rPr lang="en-US" sz="2400" dirty="0">
                <a:effectLst/>
                <a:ea typeface="Times New Roman" panose="02020603050405020304" pitchFamily="18" charset="0"/>
              </a:rPr>
              <a:t> = .33. </a:t>
            </a:r>
          </a:p>
          <a:p>
            <a:r>
              <a:rPr lang="en-US" sz="2400" dirty="0">
                <a:ea typeface="Times New Roman" panose="02020603050405020304" pitchFamily="18" charset="0"/>
              </a:rPr>
              <a:t>Psychological Distress: </a:t>
            </a:r>
            <a:r>
              <a:rPr lang="en-US" sz="2400" i="1" dirty="0">
                <a:effectLst/>
                <a:ea typeface="Times New Roman" panose="02020603050405020304" pitchFamily="18" charset="0"/>
              </a:rPr>
              <a:t>t</a:t>
            </a:r>
            <a:r>
              <a:rPr lang="en-US" sz="2400" dirty="0">
                <a:effectLst/>
                <a:ea typeface="Times New Roman" panose="02020603050405020304" pitchFamily="18" charset="0"/>
              </a:rPr>
              <a:t>(166) = .902, </a:t>
            </a:r>
            <a:r>
              <a:rPr lang="en-US" sz="2400" i="1" dirty="0">
                <a:effectLst/>
                <a:ea typeface="Times New Roman" panose="02020603050405020304" pitchFamily="18" charset="0"/>
              </a:rPr>
              <a:t>p</a:t>
            </a:r>
            <a:r>
              <a:rPr lang="en-US" sz="2400" dirty="0">
                <a:effectLst/>
                <a:ea typeface="Times New Roman" panose="02020603050405020304" pitchFamily="18" charset="0"/>
              </a:rPr>
              <a:t> = .368, Cohen’s </a:t>
            </a:r>
            <a:r>
              <a:rPr lang="en-US" sz="2400" i="1" dirty="0">
                <a:effectLst/>
                <a:ea typeface="Times New Roman" panose="02020603050405020304" pitchFamily="18" charset="0"/>
              </a:rPr>
              <a:t>d </a:t>
            </a:r>
            <a:r>
              <a:rPr lang="en-US" sz="2400" dirty="0">
                <a:effectLst/>
                <a:ea typeface="Times New Roman" panose="02020603050405020304" pitchFamily="18" charset="0"/>
              </a:rPr>
              <a:t>= .22. </a:t>
            </a:r>
            <a:endParaRPr lang="en-US" sz="2400" dirty="0">
              <a:effectLst/>
              <a:ea typeface="Arial" panose="020B0604020202020204" pitchFamily="34" charset="0"/>
            </a:endParaRPr>
          </a:p>
          <a:p>
            <a:endParaRPr lang="en-US" sz="2400" dirty="0"/>
          </a:p>
        </p:txBody>
      </p:sp>
    </p:spTree>
    <p:extLst>
      <p:ext uri="{BB962C8B-B14F-4D97-AF65-F5344CB8AC3E}">
        <p14:creationId xmlns:p14="http://schemas.microsoft.com/office/powerpoint/2010/main" val="89240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604C1-EA0B-4EF9-AEFF-346FC9DC2054}"/>
              </a:ext>
            </a:extLst>
          </p:cNvPr>
          <p:cNvSpPr>
            <a:spLocks noGrp="1"/>
          </p:cNvSpPr>
          <p:nvPr>
            <p:ph type="title"/>
          </p:nvPr>
        </p:nvSpPr>
        <p:spPr>
          <a:xfrm>
            <a:off x="1523984" y="1054121"/>
            <a:ext cx="9465131" cy="1184111"/>
          </a:xfrm>
        </p:spPr>
        <p:txBody>
          <a:bodyPr>
            <a:normAutofit/>
          </a:bodyPr>
          <a:lstStyle/>
          <a:p>
            <a:r>
              <a:rPr lang="en-US" dirty="0"/>
              <a:t>Results</a:t>
            </a:r>
          </a:p>
        </p:txBody>
      </p:sp>
      <p:sp>
        <p:nvSpPr>
          <p:cNvPr id="3" name="Content Placeholder 2">
            <a:extLst>
              <a:ext uri="{FF2B5EF4-FFF2-40B4-BE49-F238E27FC236}">
                <a16:creationId xmlns:a16="http://schemas.microsoft.com/office/drawing/2014/main" id="{BB12E73B-0396-4CC9-80BE-FAB8FFABFA01}"/>
              </a:ext>
            </a:extLst>
          </p:cNvPr>
          <p:cNvSpPr>
            <a:spLocks noGrp="1"/>
          </p:cNvSpPr>
          <p:nvPr>
            <p:ph idx="1"/>
          </p:nvPr>
        </p:nvSpPr>
        <p:spPr>
          <a:xfrm>
            <a:off x="1524000" y="2399099"/>
            <a:ext cx="9465564" cy="3563551"/>
          </a:xfrm>
        </p:spPr>
        <p:txBody>
          <a:bodyPr>
            <a:noAutofit/>
          </a:bodyPr>
          <a:lstStyle/>
          <a:p>
            <a:pPr marL="0" indent="0">
              <a:buNone/>
            </a:pPr>
            <a:r>
              <a:rPr lang="en-US" sz="2400" dirty="0"/>
              <a:t>(</a:t>
            </a:r>
            <a:r>
              <a:rPr lang="en-US" sz="2400" dirty="0" err="1"/>
              <a:t>H5</a:t>
            </a:r>
            <a:r>
              <a:rPr lang="en-US" sz="2400" dirty="0"/>
              <a:t>) </a:t>
            </a:r>
            <a:r>
              <a:rPr lang="en-US" sz="2400" u="none" strike="noStrike" dirty="0">
                <a:effectLst/>
                <a:ea typeface="Times New Roman" panose="02020603050405020304" pitchFamily="18" charset="0"/>
              </a:rPr>
              <a:t>For those who experienced the loss of a pet, there will be a positive correlation between grief rating and perceptions of the employee’s grief. More specifically, higher levels of grief will be associated with allowing more time off, higher perceptions of grief, stress, and psychological distress. </a:t>
            </a:r>
            <a:endParaRPr lang="en-US" sz="2400" u="none" strike="noStrike" dirty="0">
              <a:effectLst/>
              <a:ea typeface="Arial" panose="020B0604020202020204" pitchFamily="34" charset="0"/>
            </a:endParaRPr>
          </a:p>
          <a:p>
            <a:pPr lvl="1"/>
            <a:r>
              <a:rPr lang="en-US" i="1" dirty="0">
                <a:effectLst/>
                <a:ea typeface="Times New Roman" panose="02020603050405020304" pitchFamily="18" charset="0"/>
              </a:rPr>
              <a:t>r</a:t>
            </a:r>
            <a:r>
              <a:rPr lang="en-US" dirty="0">
                <a:effectLst/>
                <a:ea typeface="Times New Roman" panose="02020603050405020304" pitchFamily="18" charset="0"/>
              </a:rPr>
              <a:t> = .381, </a:t>
            </a:r>
            <a:r>
              <a:rPr lang="en-US" i="1" dirty="0">
                <a:effectLst/>
                <a:ea typeface="Times New Roman" panose="02020603050405020304" pitchFamily="18" charset="0"/>
              </a:rPr>
              <a:t>p</a:t>
            </a:r>
            <a:r>
              <a:rPr lang="en-US" dirty="0">
                <a:effectLst/>
                <a:ea typeface="Times New Roman" panose="02020603050405020304" pitchFamily="18" charset="0"/>
              </a:rPr>
              <a:t> &lt; .0001</a:t>
            </a:r>
          </a:p>
        </p:txBody>
      </p:sp>
    </p:spTree>
    <p:extLst>
      <p:ext uri="{BB962C8B-B14F-4D97-AF65-F5344CB8AC3E}">
        <p14:creationId xmlns:p14="http://schemas.microsoft.com/office/powerpoint/2010/main" val="204424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B2DF0A-5FFF-4AD8-A003-910C0A11522E}"/>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Discussion</a:t>
            </a:r>
          </a:p>
        </p:txBody>
      </p:sp>
      <p:sp>
        <p:nvSpPr>
          <p:cNvPr id="4" name="Content Placeholder 3">
            <a:extLst>
              <a:ext uri="{FF2B5EF4-FFF2-40B4-BE49-F238E27FC236}">
                <a16:creationId xmlns:a16="http://schemas.microsoft.com/office/drawing/2014/main" id="{47CD4A43-E773-412E-AA06-A15E12E718C5}"/>
              </a:ext>
            </a:extLst>
          </p:cNvPr>
          <p:cNvSpPr>
            <a:spLocks noGrp="1"/>
          </p:cNvSpPr>
          <p:nvPr>
            <p:ph idx="1"/>
          </p:nvPr>
        </p:nvSpPr>
        <p:spPr>
          <a:xfrm>
            <a:off x="838200" y="2152649"/>
            <a:ext cx="10515600" cy="4705351"/>
          </a:xfrm>
        </p:spPr>
        <p:txBody>
          <a:bodyPr anchor="ctr">
            <a:normAutofit/>
          </a:bodyPr>
          <a:lstStyle/>
          <a:p>
            <a:pPr lvl="1">
              <a:defRPr/>
            </a:pPr>
            <a:r>
              <a:rPr lang="en-US" dirty="0">
                <a:ea typeface="Times New Roman" panose="02020603050405020304" pitchFamily="18" charset="0"/>
              </a:rPr>
              <a:t>P</a:t>
            </a:r>
            <a:r>
              <a:rPr lang="en-US" sz="2400" dirty="0">
                <a:effectLst/>
                <a:ea typeface="Times New Roman" panose="02020603050405020304" pitchFamily="18" charset="0"/>
              </a:rPr>
              <a:t>articipants allowed less time off for an employee grieving a dog rather than one grieving a friend.</a:t>
            </a:r>
          </a:p>
          <a:p>
            <a:pPr lvl="1">
              <a:defRPr/>
            </a:pPr>
            <a:r>
              <a:rPr lang="en-US" dirty="0">
                <a:ea typeface="Times New Roman" panose="02020603050405020304" pitchFamily="18" charset="0"/>
              </a:rPr>
              <a:t>P</a:t>
            </a:r>
            <a:r>
              <a:rPr lang="en-US" sz="2400" dirty="0">
                <a:effectLst/>
                <a:ea typeface="Times New Roman" panose="02020603050405020304" pitchFamily="18" charset="0"/>
              </a:rPr>
              <a:t>articipants viewed the perceived grief to be equal for both the dog and friend conditions.</a:t>
            </a:r>
          </a:p>
          <a:p>
            <a:pPr lvl="1">
              <a:defRPr/>
            </a:pPr>
            <a:r>
              <a:rPr lang="en-US" dirty="0">
                <a:ea typeface="Times New Roman" panose="02020603050405020304" pitchFamily="18" charset="0"/>
              </a:rPr>
              <a:t>P</a:t>
            </a:r>
            <a:r>
              <a:rPr lang="en-US" sz="2400" dirty="0">
                <a:effectLst/>
                <a:ea typeface="Times New Roman" panose="02020603050405020304" pitchFamily="18" charset="0"/>
              </a:rPr>
              <a:t>articipants viewed the employee’s stress to be worse in response to the death of a friend than for the death of a dog.</a:t>
            </a:r>
          </a:p>
          <a:p>
            <a:pPr lvl="1">
              <a:defRPr/>
            </a:pPr>
            <a:r>
              <a:rPr lang="en-US" dirty="0">
                <a:ea typeface="Times New Roman" panose="02020603050405020304" pitchFamily="18" charset="0"/>
              </a:rPr>
              <a:t>P</a:t>
            </a:r>
            <a:r>
              <a:rPr lang="en-US" sz="2400" dirty="0">
                <a:effectLst/>
                <a:ea typeface="Times New Roman" panose="02020603050405020304" pitchFamily="18" charset="0"/>
              </a:rPr>
              <a:t>sychological distress was perceived to be more severe for grieving a friend than grieving a dog.</a:t>
            </a:r>
            <a:endPar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endParaRPr lang="en-US" sz="2400" dirty="0"/>
          </a:p>
        </p:txBody>
      </p:sp>
    </p:spTree>
    <p:extLst>
      <p:ext uri="{BB962C8B-B14F-4D97-AF65-F5344CB8AC3E}">
        <p14:creationId xmlns:p14="http://schemas.microsoft.com/office/powerpoint/2010/main" val="2213638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B2DF0A-5FFF-4AD8-A003-910C0A11522E}"/>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Discussion</a:t>
            </a:r>
          </a:p>
        </p:txBody>
      </p:sp>
      <p:sp>
        <p:nvSpPr>
          <p:cNvPr id="4" name="Content Placeholder 3">
            <a:extLst>
              <a:ext uri="{FF2B5EF4-FFF2-40B4-BE49-F238E27FC236}">
                <a16:creationId xmlns:a16="http://schemas.microsoft.com/office/drawing/2014/main" id="{47CD4A43-E773-412E-AA06-A15E12E718C5}"/>
              </a:ext>
            </a:extLst>
          </p:cNvPr>
          <p:cNvSpPr>
            <a:spLocks noGrp="1"/>
          </p:cNvSpPr>
          <p:nvPr>
            <p:ph idx="1"/>
          </p:nvPr>
        </p:nvSpPr>
        <p:spPr>
          <a:xfrm>
            <a:off x="838200" y="2152649"/>
            <a:ext cx="10515600" cy="4705351"/>
          </a:xfrm>
        </p:spPr>
        <p:txBody>
          <a:bodyPr anchor="ctr">
            <a:normAutofit/>
          </a:bodyPr>
          <a:lstStyle/>
          <a:p>
            <a:r>
              <a:rPr lang="en-US" sz="2400" dirty="0">
                <a:effectLst/>
                <a:ea typeface="Times New Roman" panose="02020603050405020304" pitchFamily="18" charset="0"/>
              </a:rPr>
              <a:t>Females perceived the grief of the employee to be significantly worse compared to male’s perceptions, but did not differ </a:t>
            </a:r>
            <a:r>
              <a:rPr lang="en-US" sz="2400" dirty="0">
                <a:ea typeface="Times New Roman" panose="02020603050405020304" pitchFamily="18" charset="0"/>
              </a:rPr>
              <a:t>on perceptions of perceived stress, psychological stress, nor did they allow more/less time off. </a:t>
            </a:r>
          </a:p>
          <a:p>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The higher the respondent’s level of grief over a pet had been in the past, the higher they reported their perception of the employee’s grief, regardless of condition.</a:t>
            </a:r>
            <a:endParaRPr lang="en-US" sz="2400" dirty="0">
              <a:ea typeface="Times New Roman" panose="02020603050405020304" pitchFamily="18" charset="0"/>
            </a:endParaRPr>
          </a:p>
          <a:p>
            <a:endParaRPr lang="en-US" sz="2400" dirty="0"/>
          </a:p>
        </p:txBody>
      </p:sp>
    </p:spTree>
    <p:extLst>
      <p:ext uri="{BB962C8B-B14F-4D97-AF65-F5344CB8AC3E}">
        <p14:creationId xmlns:p14="http://schemas.microsoft.com/office/powerpoint/2010/main" val="4218918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143B8B4-4899-44F7-A97A-26BE4F704F6B}"/>
              </a:ext>
            </a:extLst>
          </p:cNvPr>
          <p:cNvSpPr>
            <a:spLocks noGrp="1"/>
          </p:cNvSpPr>
          <p:nvPr>
            <p:ph type="title"/>
          </p:nvPr>
        </p:nvSpPr>
        <p:spPr>
          <a:xfrm>
            <a:off x="6421721" y="2118000"/>
            <a:ext cx="4805996" cy="1297115"/>
          </a:xfrm>
        </p:spPr>
        <p:txBody>
          <a:bodyPr vert="horz" lIns="91440" tIns="45720" rIns="91440" bIns="45720" rtlCol="0" anchor="t">
            <a:normAutofit/>
          </a:bodyPr>
          <a:lstStyle/>
          <a:p>
            <a:r>
              <a:rPr lang="en-US" sz="4400" kern="1200" dirty="0">
                <a:solidFill>
                  <a:srgbClr val="000000"/>
                </a:solidFill>
                <a:latin typeface="+mj-lt"/>
                <a:ea typeface="+mj-ea"/>
                <a:cs typeface="+mj-cs"/>
              </a:rPr>
              <a:t>References</a:t>
            </a:r>
          </a:p>
        </p:txBody>
      </p:sp>
      <p:sp>
        <p:nvSpPr>
          <p:cNvPr id="4" name="Text Placeholder 3">
            <a:extLst>
              <a:ext uri="{FF2B5EF4-FFF2-40B4-BE49-F238E27FC236}">
                <a16:creationId xmlns:a16="http://schemas.microsoft.com/office/drawing/2014/main" id="{59B62C73-ADD2-4868-9017-6385349E883A}"/>
              </a:ext>
            </a:extLst>
          </p:cNvPr>
          <p:cNvSpPr>
            <a:spLocks noGrp="1"/>
          </p:cNvSpPr>
          <p:nvPr>
            <p:ph type="body" idx="1"/>
          </p:nvPr>
        </p:nvSpPr>
        <p:spPr>
          <a:xfrm>
            <a:off x="6590966" y="3428999"/>
            <a:ext cx="4805691" cy="838831"/>
          </a:xfrm>
        </p:spPr>
        <p:txBody>
          <a:bodyPr vert="horz" lIns="91440" tIns="45720" rIns="91440" bIns="45720" rtlCol="0" anchor="b">
            <a:normAutofit/>
          </a:bodyPr>
          <a:lstStyle/>
          <a:p>
            <a:r>
              <a:rPr lang="en-US" sz="1800" kern="1200" dirty="0">
                <a:solidFill>
                  <a:srgbClr val="000000"/>
                </a:solidFill>
                <a:latin typeface="+mn-lt"/>
                <a:ea typeface="+mn-ea"/>
                <a:cs typeface="+mn-cs"/>
              </a:rPr>
              <a:t>For full list of references, see attached document labelled “References” </a:t>
            </a:r>
          </a:p>
        </p:txBody>
      </p:sp>
      <p:sp>
        <p:nvSpPr>
          <p:cNvPr id="15"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Books">
            <a:extLst>
              <a:ext uri="{FF2B5EF4-FFF2-40B4-BE49-F238E27FC236}">
                <a16:creationId xmlns:a16="http://schemas.microsoft.com/office/drawing/2014/main" id="{3A0480C5-7B7A-4143-8D7D-39D2C7A09B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91624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53CCE5B-B6F6-4480-8D3B-7A75FE74A049}"/>
              </a:ext>
            </a:extLst>
          </p:cNvPr>
          <p:cNvSpPr>
            <a:spLocks noGrp="1"/>
          </p:cNvSpPr>
          <p:nvPr>
            <p:ph type="title"/>
          </p:nvPr>
        </p:nvSpPr>
        <p:spPr>
          <a:xfrm>
            <a:off x="640079" y="2053641"/>
            <a:ext cx="3669161" cy="2760098"/>
          </a:xfrm>
        </p:spPr>
        <p:txBody>
          <a:bodyPr>
            <a:normAutofit/>
          </a:bodyPr>
          <a:lstStyle/>
          <a:p>
            <a:r>
              <a:rPr lang="en-US">
                <a:solidFill>
                  <a:srgbClr val="FFFFFF"/>
                </a:solidFill>
              </a:rPr>
              <a:t>Pet Culture</a:t>
            </a:r>
          </a:p>
        </p:txBody>
      </p:sp>
      <p:sp>
        <p:nvSpPr>
          <p:cNvPr id="3" name="Content Placeholder 2">
            <a:extLst>
              <a:ext uri="{FF2B5EF4-FFF2-40B4-BE49-F238E27FC236}">
                <a16:creationId xmlns:a16="http://schemas.microsoft.com/office/drawing/2014/main" id="{25931893-98B8-49AA-8116-7B1BEABEBE51}"/>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As early as 1988, households on average had more pets than children total (Gage &amp; Holcomb, 1991).</a:t>
            </a:r>
          </a:p>
          <a:p>
            <a:r>
              <a:rPr lang="en-US" sz="2400" dirty="0">
                <a:solidFill>
                  <a:srgbClr val="000000"/>
                </a:solidFill>
              </a:rPr>
              <a:t>Pet ownership continues to be on the rise with Millennial households being majority of pet owners (American Veterinary Medical Association, 2017).</a:t>
            </a:r>
          </a:p>
          <a:p>
            <a:r>
              <a:rPr lang="en-US" sz="2400" dirty="0">
                <a:solidFill>
                  <a:srgbClr val="000000"/>
                </a:solidFill>
              </a:rPr>
              <a:t>As pet ownership increases, more are potentially exposed to the experience of pet death. </a:t>
            </a:r>
          </a:p>
        </p:txBody>
      </p:sp>
    </p:spTree>
    <p:extLst>
      <p:ext uri="{BB962C8B-B14F-4D97-AF65-F5344CB8AC3E}">
        <p14:creationId xmlns:p14="http://schemas.microsoft.com/office/powerpoint/2010/main" val="226435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596EF37-EA85-426C-A586-CF50EE0835A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Experiencing Death </a:t>
            </a:r>
          </a:p>
        </p:txBody>
      </p:sp>
      <p:sp>
        <p:nvSpPr>
          <p:cNvPr id="3" name="Content Placeholder 2">
            <a:extLst>
              <a:ext uri="{FF2B5EF4-FFF2-40B4-BE49-F238E27FC236}">
                <a16:creationId xmlns:a16="http://schemas.microsoft.com/office/drawing/2014/main" id="{EC829E30-8730-493D-BE51-5C82FA17E02D}"/>
              </a:ext>
            </a:extLst>
          </p:cNvPr>
          <p:cNvSpPr>
            <a:spLocks noGrp="1"/>
          </p:cNvSpPr>
          <p:nvPr>
            <p:ph idx="1"/>
          </p:nvPr>
        </p:nvSpPr>
        <p:spPr>
          <a:xfrm>
            <a:off x="1179226" y="3092969"/>
            <a:ext cx="9833548" cy="3765031"/>
          </a:xfrm>
        </p:spPr>
        <p:txBody>
          <a:bodyPr>
            <a:normAutofit/>
          </a:bodyPr>
          <a:lstStyle/>
          <a:p>
            <a:r>
              <a:rPr lang="en-US" sz="2000" dirty="0">
                <a:solidFill>
                  <a:srgbClr val="000000"/>
                </a:solidFill>
              </a:rPr>
              <a:t>Bereavement and grieving is one of the most stressful life events humans experience (</a:t>
            </a:r>
            <a:r>
              <a:rPr lang="en-US" sz="2000" dirty="0" err="1">
                <a:solidFill>
                  <a:srgbClr val="000000"/>
                </a:solidFill>
              </a:rPr>
              <a:t>Prigerson</a:t>
            </a:r>
            <a:r>
              <a:rPr lang="en-US" sz="2000" dirty="0">
                <a:solidFill>
                  <a:srgbClr val="000000"/>
                </a:solidFill>
              </a:rPr>
              <a:t> et al., 1995). </a:t>
            </a:r>
          </a:p>
          <a:p>
            <a:r>
              <a:rPr lang="en-US" sz="2000" dirty="0">
                <a:solidFill>
                  <a:srgbClr val="000000"/>
                </a:solidFill>
              </a:rPr>
              <a:t>Bereavement experiences are associated with a higher risk of depressive symptoms, emotional disturbances, immune system impairments, decreased physical health, and suicide (</a:t>
            </a:r>
            <a:r>
              <a:rPr lang="en-US" sz="2000" dirty="0" err="1">
                <a:solidFill>
                  <a:srgbClr val="000000"/>
                </a:solidFill>
              </a:rPr>
              <a:t>Prigerson</a:t>
            </a:r>
            <a:r>
              <a:rPr lang="en-US" sz="2000" dirty="0">
                <a:solidFill>
                  <a:srgbClr val="000000"/>
                </a:solidFill>
              </a:rPr>
              <a:t> et al., 1995). </a:t>
            </a:r>
          </a:p>
          <a:p>
            <a:r>
              <a:rPr lang="en-US" sz="2000" dirty="0">
                <a:solidFill>
                  <a:srgbClr val="000000"/>
                </a:solidFill>
              </a:rPr>
              <a:t>Humans tend to experience grief rumination, which may result in maladaptive habits, unless challenged with support, care, and treatment (</a:t>
            </a:r>
            <a:r>
              <a:rPr lang="en-US" sz="2000" dirty="0" err="1">
                <a:solidFill>
                  <a:srgbClr val="000000"/>
                </a:solidFill>
              </a:rPr>
              <a:t>Eisma</a:t>
            </a:r>
            <a:r>
              <a:rPr lang="en-US" sz="2000" dirty="0">
                <a:solidFill>
                  <a:srgbClr val="000000"/>
                </a:solidFill>
              </a:rPr>
              <a:t> et al., 2013). </a:t>
            </a:r>
          </a:p>
          <a:p>
            <a:r>
              <a:rPr lang="en-US" sz="2000" dirty="0">
                <a:solidFill>
                  <a:srgbClr val="000000"/>
                </a:solidFill>
              </a:rPr>
              <a:t>Grief and depressive rumination may lead to psychopathology such as depressive disorders (</a:t>
            </a:r>
            <a:r>
              <a:rPr lang="en-US" sz="2000" dirty="0" err="1">
                <a:solidFill>
                  <a:srgbClr val="000000"/>
                </a:solidFill>
              </a:rPr>
              <a:t>Eisma</a:t>
            </a:r>
            <a:r>
              <a:rPr lang="en-US" sz="2000" dirty="0">
                <a:solidFill>
                  <a:srgbClr val="000000"/>
                </a:solidFill>
              </a:rPr>
              <a:t> et al., 2013). </a:t>
            </a:r>
          </a:p>
        </p:txBody>
      </p:sp>
    </p:spTree>
    <p:extLst>
      <p:ext uri="{BB962C8B-B14F-4D97-AF65-F5344CB8AC3E}">
        <p14:creationId xmlns:p14="http://schemas.microsoft.com/office/powerpoint/2010/main" val="231975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5CF4A9-2555-476B-B4B5-805160863656}"/>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 Pet’s Death</a:t>
            </a:r>
          </a:p>
        </p:txBody>
      </p:sp>
      <p:sp>
        <p:nvSpPr>
          <p:cNvPr id="3" name="Content Placeholder 2">
            <a:extLst>
              <a:ext uri="{FF2B5EF4-FFF2-40B4-BE49-F238E27FC236}">
                <a16:creationId xmlns:a16="http://schemas.microsoft.com/office/drawing/2014/main" id="{6F1F30D2-9A49-49D7-9804-4B5B03D2C0FC}"/>
              </a:ext>
            </a:extLst>
          </p:cNvPr>
          <p:cNvSpPr>
            <a:spLocks noGrp="1"/>
          </p:cNvSpPr>
          <p:nvPr>
            <p:ph idx="1"/>
          </p:nvPr>
        </p:nvSpPr>
        <p:spPr>
          <a:xfrm>
            <a:off x="1371599" y="2318196"/>
            <a:ext cx="9724031" cy="4539803"/>
          </a:xfrm>
        </p:spPr>
        <p:txBody>
          <a:bodyPr anchor="ctr">
            <a:normAutofit/>
          </a:bodyPr>
          <a:lstStyle/>
          <a:p>
            <a:r>
              <a:rPr lang="en-US" sz="2000" dirty="0"/>
              <a:t>Past research has shown that grieving a pet has little support from major institutions like employment (Packman et al., 2012; Wrobel &amp; Dye, 2003). </a:t>
            </a:r>
          </a:p>
          <a:p>
            <a:r>
              <a:rPr lang="en-US" sz="2000" dirty="0"/>
              <a:t>Despite pets being often considered part of the family, pet death received little societal and research focus on the experience (Eckerd et al., 2016). </a:t>
            </a:r>
          </a:p>
          <a:p>
            <a:r>
              <a:rPr lang="en-US" sz="2000" dirty="0"/>
              <a:t>Pets may have confirmed deaths but are at a higher risk for fleeing or getting lost, leading to the stressful experience of ambiguous grief, a type of grief caused by an uncertain outcome (Green et al., 2018). </a:t>
            </a:r>
          </a:p>
          <a:p>
            <a:r>
              <a:rPr lang="en-US" sz="2000" dirty="0"/>
              <a:t>Furthermore, ambiguous grief and pet grief are both considered forms of disenfranchised grief, a type of grief considered illegitimate by the larger culture (Eckerd et al., 2016; Packman et al., 2012). </a:t>
            </a:r>
          </a:p>
          <a:p>
            <a:r>
              <a:rPr lang="en-US" sz="2000" dirty="0"/>
              <a:t>Past research has shown that the severity of grief over a pet does not differ from that of grieving another human, such as a close friend or spouse (</a:t>
            </a:r>
            <a:r>
              <a:rPr lang="en-US" sz="2000" dirty="0" err="1"/>
              <a:t>Gerwolls</a:t>
            </a:r>
            <a:r>
              <a:rPr lang="en-US" sz="2000" dirty="0"/>
              <a:t> &amp; </a:t>
            </a:r>
            <a:r>
              <a:rPr lang="en-US" sz="2000" dirty="0" err="1"/>
              <a:t>Labott</a:t>
            </a:r>
            <a:r>
              <a:rPr lang="en-US" sz="2000" dirty="0"/>
              <a:t>, 1994; Kimura et al., 2014; Eckerd et al., 2016).</a:t>
            </a:r>
          </a:p>
          <a:p>
            <a:endParaRPr lang="en-US" sz="2000" dirty="0"/>
          </a:p>
        </p:txBody>
      </p:sp>
    </p:spTree>
    <p:extLst>
      <p:ext uri="{BB962C8B-B14F-4D97-AF65-F5344CB8AC3E}">
        <p14:creationId xmlns:p14="http://schemas.microsoft.com/office/powerpoint/2010/main" val="389667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12">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9" name="Picture 14">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966FBBEE-AEBC-438E-B960-BD7039740C17}"/>
              </a:ext>
            </a:extLst>
          </p:cNvPr>
          <p:cNvSpPr>
            <a:spLocks noGrp="1"/>
          </p:cNvSpPr>
          <p:nvPr>
            <p:ph type="title"/>
          </p:nvPr>
        </p:nvSpPr>
        <p:spPr>
          <a:xfrm>
            <a:off x="640080" y="1243013"/>
            <a:ext cx="3855720" cy="4371974"/>
          </a:xfrm>
        </p:spPr>
        <p:txBody>
          <a:bodyPr>
            <a:normAutofit/>
          </a:bodyPr>
          <a:lstStyle/>
          <a:p>
            <a:r>
              <a:rPr lang="en-US">
                <a:solidFill>
                  <a:srgbClr val="FFFFFF"/>
                </a:solidFill>
              </a:rPr>
              <a:t>Current Study</a:t>
            </a:r>
          </a:p>
        </p:txBody>
      </p:sp>
      <p:sp>
        <p:nvSpPr>
          <p:cNvPr id="60" name="Rectangle 16">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ontent Placeholder 2">
            <a:extLst>
              <a:ext uri="{FF2B5EF4-FFF2-40B4-BE49-F238E27FC236}">
                <a16:creationId xmlns:a16="http://schemas.microsoft.com/office/drawing/2014/main" id="{CC46B71B-2FA7-44C5-9B28-96C878FFF287}"/>
              </a:ext>
            </a:extLst>
          </p:cNvPr>
          <p:cNvSpPr>
            <a:spLocks noGrp="1"/>
          </p:cNvSpPr>
          <p:nvPr>
            <p:ph idx="1"/>
          </p:nvPr>
        </p:nvSpPr>
        <p:spPr>
          <a:xfrm>
            <a:off x="6172200" y="804672"/>
            <a:ext cx="5221224" cy="5230368"/>
          </a:xfrm>
        </p:spPr>
        <p:txBody>
          <a:bodyPr anchor="ctr">
            <a:normAutofit/>
          </a:bodyPr>
          <a:lstStyle/>
          <a:p>
            <a:r>
              <a:rPr lang="en-US" sz="2400" dirty="0">
                <a:solidFill>
                  <a:srgbClr val="000000"/>
                </a:solidFill>
              </a:rPr>
              <a:t>Until now, comparing experiences of pet bereavement and human bereavement has been almost strictly correlational</a:t>
            </a:r>
          </a:p>
          <a:p>
            <a:r>
              <a:rPr lang="en-US" sz="2400" dirty="0">
                <a:solidFill>
                  <a:srgbClr val="000000"/>
                </a:solidFill>
              </a:rPr>
              <a:t>Experimental design</a:t>
            </a:r>
          </a:p>
          <a:p>
            <a:r>
              <a:rPr lang="en-US" sz="2400" dirty="0">
                <a:solidFill>
                  <a:srgbClr val="000000"/>
                </a:solidFill>
              </a:rPr>
              <a:t>Assess whether participants’ perceptions of grief severity differed between conditions of mourning a pet versus human</a:t>
            </a:r>
          </a:p>
        </p:txBody>
      </p:sp>
    </p:spTree>
    <p:extLst>
      <p:ext uri="{BB962C8B-B14F-4D97-AF65-F5344CB8AC3E}">
        <p14:creationId xmlns:p14="http://schemas.microsoft.com/office/powerpoint/2010/main" val="405250956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8" name="Rectangle 17">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95C95B-C55D-4F2C-BC79-6E484659239C}"/>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Hypotheses</a:t>
            </a:r>
          </a:p>
        </p:txBody>
      </p:sp>
      <p:sp>
        <p:nvSpPr>
          <p:cNvPr id="3" name="Content Placeholder 2">
            <a:extLst>
              <a:ext uri="{FF2B5EF4-FFF2-40B4-BE49-F238E27FC236}">
                <a16:creationId xmlns:a16="http://schemas.microsoft.com/office/drawing/2014/main" id="{F31EE78B-1084-491F-BF36-38FB5E4A310F}"/>
              </a:ext>
            </a:extLst>
          </p:cNvPr>
          <p:cNvSpPr>
            <a:spLocks noGrp="1"/>
          </p:cNvSpPr>
          <p:nvPr>
            <p:ph sz="half" idx="1"/>
          </p:nvPr>
        </p:nvSpPr>
        <p:spPr>
          <a:xfrm>
            <a:off x="4547698" y="1608667"/>
            <a:ext cx="3421958" cy="5249332"/>
          </a:xfrm>
        </p:spPr>
        <p:txBody>
          <a:bodyPr>
            <a:normAutofit/>
          </a:bodyPr>
          <a:lstStyle/>
          <a:p>
            <a:pPr marL="0" marR="0" lvl="0" indent="0">
              <a:spcBef>
                <a:spcPts val="0"/>
              </a:spcBef>
              <a:spcAft>
                <a:spcPts val="600"/>
              </a:spcAft>
              <a:buNone/>
            </a:pPr>
            <a:r>
              <a:rPr lang="en-US" sz="1800" u="none" strike="noStrike" dirty="0">
                <a:effectLst/>
                <a:latin typeface="Times New Roman" panose="02020603050405020304" pitchFamily="18" charset="0"/>
                <a:ea typeface="Times New Roman" panose="02020603050405020304" pitchFamily="18" charset="0"/>
              </a:rPr>
              <a:t>1. Participants will allow less time off for the employee in the pet condition, relative to the human condition.</a:t>
            </a:r>
            <a:endParaRPr lang="en-US" sz="1800" dirty="0">
              <a:latin typeface="Arial" panose="020B0604020202020204" pitchFamily="34" charset="0"/>
              <a:ea typeface="Times New Roman" panose="02020603050405020304" pitchFamily="18" charset="0"/>
            </a:endParaRPr>
          </a:p>
          <a:p>
            <a:pPr marL="0" marR="0" lvl="0" indent="0">
              <a:spcBef>
                <a:spcPts val="0"/>
              </a:spcBef>
              <a:spcAft>
                <a:spcPts val="600"/>
              </a:spcAft>
              <a:buNone/>
            </a:pPr>
            <a:r>
              <a:rPr lang="en-US" sz="1800" u="none" strike="noStrike" dirty="0">
                <a:effectLst/>
                <a:latin typeface="Times New Roman" panose="02020603050405020304" pitchFamily="18" charset="0"/>
                <a:ea typeface="Times New Roman" panose="02020603050405020304" pitchFamily="18" charset="0"/>
              </a:rPr>
              <a:t>2. Participants will rate the perceptions of an individual’s experiences of grief as less severe if they recently lost a pet, relative to individuals who lost a close friend. </a:t>
            </a:r>
            <a:endParaRPr lang="en-US" sz="1800" u="none" strike="noStrike" dirty="0">
              <a:effectLst/>
              <a:latin typeface="Arial" panose="020B0604020202020204" pitchFamily="34" charset="0"/>
              <a:ea typeface="Arial" panose="020B0604020202020204" pitchFamily="34" charset="0"/>
            </a:endParaRPr>
          </a:p>
          <a:p>
            <a:pPr marL="0" marR="0" lvl="0" indent="0">
              <a:spcBef>
                <a:spcPts val="0"/>
              </a:spcBef>
              <a:spcAft>
                <a:spcPts val="600"/>
              </a:spcAft>
              <a:buNone/>
            </a:pPr>
            <a:r>
              <a:rPr lang="en-US" sz="1800" u="none" strike="noStrike" dirty="0">
                <a:effectLst/>
                <a:latin typeface="Times New Roman" panose="02020603050405020304" pitchFamily="18" charset="0"/>
                <a:ea typeface="Times New Roman" panose="02020603050405020304" pitchFamily="18" charset="0"/>
              </a:rPr>
              <a:t>3. Participants will perceive the employee’s stress and psychological distress to be less severe for the employee in the pet condition, relative to individuals who lost a close friend.</a:t>
            </a:r>
            <a:endParaRPr lang="en-US" sz="1800" u="none" strike="noStrike" dirty="0">
              <a:effectLst/>
              <a:latin typeface="Arial" panose="020B0604020202020204" pitchFamily="34" charset="0"/>
              <a:ea typeface="Arial" panose="020B0604020202020204" pitchFamily="34" charset="0"/>
            </a:endParaRPr>
          </a:p>
        </p:txBody>
      </p:sp>
      <p:sp>
        <p:nvSpPr>
          <p:cNvPr id="4" name="Content Placeholder 3">
            <a:extLst>
              <a:ext uri="{FF2B5EF4-FFF2-40B4-BE49-F238E27FC236}">
                <a16:creationId xmlns:a16="http://schemas.microsoft.com/office/drawing/2014/main" id="{9735394E-3481-4881-A9BF-9AFFC6E0E651}"/>
              </a:ext>
            </a:extLst>
          </p:cNvPr>
          <p:cNvSpPr>
            <a:spLocks noGrp="1"/>
          </p:cNvSpPr>
          <p:nvPr>
            <p:ph sz="half" idx="2"/>
          </p:nvPr>
        </p:nvSpPr>
        <p:spPr>
          <a:xfrm>
            <a:off x="8289696" y="1608667"/>
            <a:ext cx="3421957" cy="4501127"/>
          </a:xfrm>
        </p:spPr>
        <p:txBody>
          <a:bodyPr>
            <a:normAutofit/>
          </a:bodyPr>
          <a:lstStyle/>
          <a:p>
            <a:pPr marL="0" marR="0" lvl="0" indent="0">
              <a:spcBef>
                <a:spcPts val="0"/>
              </a:spcBef>
              <a:spcAft>
                <a:spcPts val="0"/>
              </a:spcAft>
              <a:buNone/>
            </a:pPr>
            <a:r>
              <a:rPr lang="en-US" sz="1800" u="none" strike="noStrike" dirty="0">
                <a:effectLst/>
                <a:latin typeface="Times New Roman" panose="02020603050405020304" pitchFamily="18" charset="0"/>
                <a:ea typeface="Times New Roman" panose="02020603050405020304" pitchFamily="18" charset="0"/>
              </a:rPr>
              <a:t>4. Females will allow more time off for the employee and perceive the grief, stress, and psychological distress as more severe, compared to men.</a:t>
            </a:r>
          </a:p>
          <a:p>
            <a:pPr marL="0" marR="0" lvl="0" indent="0">
              <a:spcBef>
                <a:spcPts val="0"/>
              </a:spcBef>
              <a:spcAft>
                <a:spcPts val="0"/>
              </a:spcAft>
              <a:buNone/>
            </a:pPr>
            <a:endParaRPr lang="en-US" sz="1800" dirty="0">
              <a:latin typeface="Arial" panose="020B0604020202020204" pitchFamily="34" charset="0"/>
              <a:ea typeface="Times New Roman" panose="02020603050405020304" pitchFamily="18" charset="0"/>
            </a:endParaRPr>
          </a:p>
          <a:p>
            <a:pPr marL="0" marR="0" lvl="0" indent="0">
              <a:spcBef>
                <a:spcPts val="0"/>
              </a:spcBef>
              <a:spcAft>
                <a:spcPts val="0"/>
              </a:spcAft>
              <a:buNone/>
            </a:pPr>
            <a:r>
              <a:rPr lang="en-US" sz="1800" u="none" strike="noStrike" dirty="0">
                <a:effectLst/>
                <a:latin typeface="Arial" panose="020B0604020202020204" pitchFamily="34" charset="0"/>
                <a:ea typeface="Times New Roman" panose="02020603050405020304" pitchFamily="18" charset="0"/>
              </a:rPr>
              <a:t>5. </a:t>
            </a:r>
            <a:r>
              <a:rPr lang="en-US" sz="1800" u="none" strike="noStrike" dirty="0">
                <a:effectLst/>
                <a:latin typeface="Times New Roman" panose="02020603050405020304" pitchFamily="18" charset="0"/>
                <a:ea typeface="Times New Roman" panose="02020603050405020304" pitchFamily="18" charset="0"/>
              </a:rPr>
              <a:t>For those who experienced the loss of a pet, there will be a positive correlation between grief rating and perceptions of the employee’s grief. More specifically, higher levels of grief will be associated with allowing more time off, higher perceptions of grief, stress, and psychological distress. </a:t>
            </a:r>
            <a:endParaRPr lang="en-US" sz="1800" u="none" strike="noStrike" dirty="0">
              <a:effectLst/>
              <a:latin typeface="Arial" panose="020B0604020202020204" pitchFamily="34" charset="0"/>
              <a:ea typeface="Arial" panose="020B0604020202020204" pitchFamily="34" charset="0"/>
            </a:endParaRPr>
          </a:p>
          <a:p>
            <a:endParaRPr lang="en-US" sz="1800" dirty="0"/>
          </a:p>
        </p:txBody>
      </p:sp>
    </p:spTree>
    <p:extLst>
      <p:ext uri="{BB962C8B-B14F-4D97-AF65-F5344CB8AC3E}">
        <p14:creationId xmlns:p14="http://schemas.microsoft.com/office/powerpoint/2010/main" val="21606965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BB3AF8-FC60-470A-ADAB-28C16C8DDE0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Methods</a:t>
            </a:r>
          </a:p>
        </p:txBody>
      </p:sp>
      <p:sp>
        <p:nvSpPr>
          <p:cNvPr id="3" name="Content Placeholder 2">
            <a:extLst>
              <a:ext uri="{FF2B5EF4-FFF2-40B4-BE49-F238E27FC236}">
                <a16:creationId xmlns:a16="http://schemas.microsoft.com/office/drawing/2014/main" id="{26F5DEE0-0003-4218-AED5-A49D847E3533}"/>
              </a:ext>
            </a:extLst>
          </p:cNvPr>
          <p:cNvSpPr>
            <a:spLocks noGrp="1"/>
          </p:cNvSpPr>
          <p:nvPr>
            <p:ph idx="1"/>
          </p:nvPr>
        </p:nvSpPr>
        <p:spPr>
          <a:xfrm>
            <a:off x="1371599" y="2318196"/>
            <a:ext cx="9724031" cy="4539803"/>
          </a:xfrm>
        </p:spPr>
        <p:txBody>
          <a:bodyPr anchor="ctr">
            <a:noAutofit/>
          </a:bodyPr>
          <a:lstStyle/>
          <a:p>
            <a:r>
              <a:rPr lang="en-US" sz="2400" dirty="0"/>
              <a:t>Participants</a:t>
            </a:r>
          </a:p>
          <a:p>
            <a:pPr lvl="1"/>
            <a:r>
              <a:rPr lang="en-US" dirty="0"/>
              <a:t>220 total recruited from Reddit, Facebook, university communications center</a:t>
            </a:r>
          </a:p>
          <a:p>
            <a:pPr lvl="1"/>
            <a:r>
              <a:rPr lang="en-US" dirty="0"/>
              <a:t>46 responses pruned</a:t>
            </a:r>
          </a:p>
          <a:p>
            <a:pPr lvl="1"/>
            <a:r>
              <a:rPr lang="en-US" dirty="0"/>
              <a:t>Majority white (96.3%) white and female (88.15%)</a:t>
            </a:r>
          </a:p>
          <a:p>
            <a:pPr lvl="1"/>
            <a:r>
              <a:rPr lang="en-US" dirty="0"/>
              <a:t>Mean age of 39.15, Median age of 41.5</a:t>
            </a:r>
          </a:p>
          <a:p>
            <a:r>
              <a:rPr lang="en-US" sz="2400" dirty="0"/>
              <a:t>Procedure</a:t>
            </a:r>
          </a:p>
          <a:p>
            <a:pPr lvl="1"/>
            <a:r>
              <a:rPr lang="en-US" dirty="0"/>
              <a:t>Read vignette imagining self as manager with employee requesting time off over a death (pet or human)</a:t>
            </a:r>
          </a:p>
          <a:p>
            <a:pPr lvl="1"/>
            <a:r>
              <a:rPr lang="en-US" dirty="0"/>
              <a:t>Answer Time Off Request, Psychological Distress Scale, Perceived Stress Scale, Core Bereavement Index, Demographics, then Pet Bereavement Questionnaire if applicable</a:t>
            </a:r>
          </a:p>
          <a:p>
            <a:endParaRPr lang="en-US" sz="2400" dirty="0"/>
          </a:p>
        </p:txBody>
      </p:sp>
    </p:spTree>
    <p:extLst>
      <p:ext uri="{BB962C8B-B14F-4D97-AF65-F5344CB8AC3E}">
        <p14:creationId xmlns:p14="http://schemas.microsoft.com/office/powerpoint/2010/main" val="387336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9491B33-1D49-4586-896B-84A099EC3FE8}"/>
              </a:ext>
            </a:extLst>
          </p:cNvPr>
          <p:cNvSpPr>
            <a:spLocks noGrp="1"/>
          </p:cNvSpPr>
          <p:nvPr>
            <p:ph type="title"/>
          </p:nvPr>
        </p:nvSpPr>
        <p:spPr>
          <a:xfrm>
            <a:off x="1179226" y="448056"/>
            <a:ext cx="9833548" cy="1066802"/>
          </a:xfrm>
        </p:spPr>
        <p:txBody>
          <a:bodyPr>
            <a:normAutofit/>
          </a:bodyPr>
          <a:lstStyle/>
          <a:p>
            <a:r>
              <a:rPr lang="en-US" sz="4000" dirty="0">
                <a:solidFill>
                  <a:srgbClr val="3F3F3F"/>
                </a:solidFill>
              </a:rPr>
              <a:t>Scales</a:t>
            </a:r>
          </a:p>
        </p:txBody>
      </p:sp>
      <p:sp>
        <p:nvSpPr>
          <p:cNvPr id="3" name="Content Placeholder 2">
            <a:extLst>
              <a:ext uri="{FF2B5EF4-FFF2-40B4-BE49-F238E27FC236}">
                <a16:creationId xmlns:a16="http://schemas.microsoft.com/office/drawing/2014/main" id="{2BFB40F1-5625-4DE6-A47A-5A4837164BBC}"/>
              </a:ext>
            </a:extLst>
          </p:cNvPr>
          <p:cNvSpPr>
            <a:spLocks noGrp="1"/>
          </p:cNvSpPr>
          <p:nvPr>
            <p:ph idx="1"/>
          </p:nvPr>
        </p:nvSpPr>
        <p:spPr>
          <a:xfrm>
            <a:off x="1179226" y="1798422"/>
            <a:ext cx="9833548" cy="5059577"/>
          </a:xfrm>
        </p:spPr>
        <p:txBody>
          <a:bodyPr anchor="ctr">
            <a:normAutofit/>
          </a:bodyPr>
          <a:lstStyle/>
          <a:p>
            <a:r>
              <a:rPr lang="en-US" sz="2400" dirty="0">
                <a:solidFill>
                  <a:srgbClr val="FFFFFF"/>
                </a:solidFill>
              </a:rPr>
              <a:t>Time Off Request (developed for the study), between 0-14 days allowed</a:t>
            </a:r>
          </a:p>
          <a:p>
            <a:r>
              <a:rPr lang="en-US" sz="2400" dirty="0">
                <a:solidFill>
                  <a:srgbClr val="FFFFFF"/>
                </a:solidFill>
              </a:rPr>
              <a:t>Psychological Distress Scale (Kessler et al., 2003), Cronbach’s alpha </a:t>
            </a:r>
            <a:r>
              <a:rPr lang="en-US" sz="2400" dirty="0">
                <a:effectLst/>
                <a:ea typeface="Times New Roman" panose="02020603050405020304" pitchFamily="18" charset="0"/>
              </a:rPr>
              <a:t>ɑ = .83 </a:t>
            </a:r>
          </a:p>
          <a:p>
            <a:r>
              <a:rPr lang="en-US" sz="2400" dirty="0">
                <a:solidFill>
                  <a:srgbClr val="FFFFFF"/>
                </a:solidFill>
              </a:rPr>
              <a:t>Perceived Stress Scale (Cohen et al., 1983), Cronbach’s alpha </a:t>
            </a:r>
            <a:r>
              <a:rPr lang="en-US" sz="2400" dirty="0">
                <a:effectLst/>
                <a:ea typeface="Times New Roman" panose="02020603050405020304" pitchFamily="18" charset="0"/>
              </a:rPr>
              <a:t>ɑ = .62</a:t>
            </a:r>
          </a:p>
          <a:p>
            <a:r>
              <a:rPr lang="en-US" sz="2400" dirty="0">
                <a:solidFill>
                  <a:srgbClr val="FFFFFF"/>
                </a:solidFill>
              </a:rPr>
              <a:t>Core Bereavement Index (Burnett e al., 1997), Cronbach’s alpha </a:t>
            </a:r>
            <a:r>
              <a:rPr lang="en-US" sz="2400" dirty="0">
                <a:effectLst/>
                <a:ea typeface="Times New Roman" panose="02020603050405020304" pitchFamily="18" charset="0"/>
              </a:rPr>
              <a:t>ɑ = .93</a:t>
            </a:r>
          </a:p>
          <a:p>
            <a:r>
              <a:rPr lang="en-US" sz="2400" dirty="0">
                <a:solidFill>
                  <a:srgbClr val="FFFFFF"/>
                </a:solidFill>
              </a:rPr>
              <a:t>Pet Bereavement Questionnaire (Hunt &amp; Padilla, 2006), edited by Matte et al., 2003, Cronbach’s alpha </a:t>
            </a:r>
            <a:r>
              <a:rPr lang="en-US" sz="2400" dirty="0">
                <a:effectLst/>
                <a:ea typeface="Times New Roman" panose="02020603050405020304" pitchFamily="18" charset="0"/>
              </a:rPr>
              <a:t>ɑ = .92</a:t>
            </a:r>
            <a:r>
              <a:rPr lang="en-US" sz="2400" dirty="0">
                <a:solidFill>
                  <a:srgbClr val="FFFFFF"/>
                </a:solidFill>
              </a:rPr>
              <a:t> </a:t>
            </a:r>
          </a:p>
        </p:txBody>
      </p:sp>
    </p:spTree>
    <p:extLst>
      <p:ext uri="{BB962C8B-B14F-4D97-AF65-F5344CB8AC3E}">
        <p14:creationId xmlns:p14="http://schemas.microsoft.com/office/powerpoint/2010/main" val="378907100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604C1-EA0B-4EF9-AEFF-346FC9DC2054}"/>
              </a:ext>
            </a:extLst>
          </p:cNvPr>
          <p:cNvSpPr>
            <a:spLocks noGrp="1"/>
          </p:cNvSpPr>
          <p:nvPr>
            <p:ph type="title"/>
          </p:nvPr>
        </p:nvSpPr>
        <p:spPr>
          <a:xfrm>
            <a:off x="1523984" y="1054121"/>
            <a:ext cx="9465131" cy="1184111"/>
          </a:xfrm>
        </p:spPr>
        <p:txBody>
          <a:bodyPr>
            <a:normAutofit/>
          </a:bodyPr>
          <a:lstStyle/>
          <a:p>
            <a:r>
              <a:rPr lang="en-US" dirty="0"/>
              <a:t>Results</a:t>
            </a:r>
          </a:p>
        </p:txBody>
      </p:sp>
      <p:sp>
        <p:nvSpPr>
          <p:cNvPr id="3" name="Content Placeholder 2">
            <a:extLst>
              <a:ext uri="{FF2B5EF4-FFF2-40B4-BE49-F238E27FC236}">
                <a16:creationId xmlns:a16="http://schemas.microsoft.com/office/drawing/2014/main" id="{BB12E73B-0396-4CC9-80BE-FAB8FFABFA01}"/>
              </a:ext>
            </a:extLst>
          </p:cNvPr>
          <p:cNvSpPr>
            <a:spLocks noGrp="1"/>
          </p:cNvSpPr>
          <p:nvPr>
            <p:ph idx="1"/>
          </p:nvPr>
        </p:nvSpPr>
        <p:spPr>
          <a:xfrm>
            <a:off x="1524000" y="2400813"/>
            <a:ext cx="9465564" cy="3561838"/>
          </a:xfrm>
        </p:spPr>
        <p:txBody>
          <a:bodyPr>
            <a:noAutofit/>
          </a:bodyPr>
          <a:lstStyle/>
          <a:p>
            <a:pPr marL="0" indent="0">
              <a:spcBef>
                <a:spcPts val="0"/>
              </a:spcBef>
              <a:spcAft>
                <a:spcPts val="600"/>
              </a:spcAft>
              <a:buNone/>
            </a:pPr>
            <a:r>
              <a:rPr lang="en-US" sz="2400" u="none" strike="noStrike" dirty="0">
                <a:effectLst/>
                <a:ea typeface="Times New Roman" panose="02020603050405020304" pitchFamily="18" charset="0"/>
              </a:rPr>
              <a:t>(</a:t>
            </a:r>
            <a:r>
              <a:rPr lang="en-US" sz="2400" u="none" strike="noStrike" dirty="0" err="1">
                <a:effectLst/>
                <a:ea typeface="Times New Roman" panose="02020603050405020304" pitchFamily="18" charset="0"/>
              </a:rPr>
              <a:t>H1</a:t>
            </a:r>
            <a:r>
              <a:rPr lang="en-US" sz="2400" u="none" strike="noStrike" dirty="0">
                <a:effectLst/>
                <a:ea typeface="Times New Roman" panose="02020603050405020304" pitchFamily="18" charset="0"/>
              </a:rPr>
              <a:t>) Participants will allow less time off for the employee in the pet condition, relative to the human condition.</a:t>
            </a:r>
            <a:endParaRPr lang="en-US" sz="2400" i="1" dirty="0">
              <a:ea typeface="Times New Roman" panose="02020603050405020304" pitchFamily="18" charset="0"/>
            </a:endParaRPr>
          </a:p>
          <a:p>
            <a:pPr>
              <a:spcBef>
                <a:spcPts val="0"/>
              </a:spcBef>
              <a:spcAft>
                <a:spcPts val="600"/>
              </a:spcAft>
            </a:pPr>
            <a:r>
              <a:rPr lang="en-US" sz="2400" i="1" dirty="0">
                <a:effectLst/>
                <a:ea typeface="Times New Roman" panose="02020603050405020304" pitchFamily="18" charset="0"/>
              </a:rPr>
              <a:t>t</a:t>
            </a:r>
            <a:r>
              <a:rPr lang="en-US" sz="2400" dirty="0">
                <a:effectLst/>
                <a:ea typeface="Times New Roman" panose="02020603050405020304" pitchFamily="18" charset="0"/>
              </a:rPr>
              <a:t>(190) = -3.7</a:t>
            </a:r>
            <a:r>
              <a:rPr lang="en-US" sz="2400" i="1" dirty="0">
                <a:effectLst/>
                <a:ea typeface="Times New Roman" panose="02020603050405020304" pitchFamily="18" charset="0"/>
              </a:rPr>
              <a:t> p</a:t>
            </a:r>
            <a:r>
              <a:rPr lang="en-US" sz="2400" dirty="0">
                <a:effectLst/>
                <a:ea typeface="Times New Roman" panose="02020603050405020304" pitchFamily="18" charset="0"/>
              </a:rPr>
              <a:t> &lt; .0001, Cohen’s </a:t>
            </a:r>
            <a:r>
              <a:rPr lang="en-US" sz="2400" i="1" dirty="0">
                <a:effectLst/>
                <a:ea typeface="Times New Roman" panose="02020603050405020304" pitchFamily="18" charset="0"/>
              </a:rPr>
              <a:t>d </a:t>
            </a:r>
            <a:r>
              <a:rPr lang="en-US" sz="2400" dirty="0">
                <a:effectLst/>
                <a:ea typeface="Times New Roman" panose="02020603050405020304" pitchFamily="18" charset="0"/>
              </a:rPr>
              <a:t>= -.53. </a:t>
            </a:r>
          </a:p>
          <a:p>
            <a:pPr>
              <a:spcBef>
                <a:spcPts val="0"/>
              </a:spcBef>
              <a:spcAft>
                <a:spcPts val="600"/>
              </a:spcAft>
            </a:pPr>
            <a:endParaRPr lang="en-US" sz="2400" dirty="0">
              <a:ea typeface="Times New Roman" panose="02020603050405020304" pitchFamily="18" charset="0"/>
            </a:endParaRPr>
          </a:p>
          <a:p>
            <a:pPr marL="0" indent="0">
              <a:buNone/>
            </a:pPr>
            <a:r>
              <a:rPr lang="en-US" sz="2400" u="none" strike="noStrike" dirty="0">
                <a:effectLst/>
                <a:ea typeface="Times New Roman" panose="02020603050405020304" pitchFamily="18" charset="0"/>
              </a:rPr>
              <a:t>(</a:t>
            </a:r>
            <a:r>
              <a:rPr lang="en-US" sz="2400" u="none" strike="noStrike" dirty="0" err="1">
                <a:effectLst/>
                <a:ea typeface="Times New Roman" panose="02020603050405020304" pitchFamily="18" charset="0"/>
              </a:rPr>
              <a:t>H2</a:t>
            </a:r>
            <a:r>
              <a:rPr lang="en-US" sz="2400" u="none" strike="noStrike" dirty="0">
                <a:effectLst/>
                <a:ea typeface="Times New Roman" panose="02020603050405020304" pitchFamily="18" charset="0"/>
              </a:rPr>
              <a:t>) Participants will rate the perceptions of an individual’s experiences of grief as less severe if they recently lost a pet, relative to individuals who lost a close friend. </a:t>
            </a:r>
            <a:endParaRPr lang="en-US" sz="2400" dirty="0">
              <a:ea typeface="Times New Roman" panose="02020603050405020304" pitchFamily="18" charset="0"/>
            </a:endParaRPr>
          </a:p>
          <a:p>
            <a:r>
              <a:rPr lang="en-US" sz="2400" i="1" dirty="0">
                <a:effectLst/>
                <a:ea typeface="Times New Roman" panose="02020603050405020304" pitchFamily="18" charset="0"/>
              </a:rPr>
              <a:t>t</a:t>
            </a:r>
            <a:r>
              <a:rPr lang="en-US" sz="2400" dirty="0">
                <a:effectLst/>
                <a:ea typeface="Times New Roman" panose="02020603050405020304" pitchFamily="18" charset="0"/>
              </a:rPr>
              <a:t>(168) = -1.45,</a:t>
            </a:r>
            <a:r>
              <a:rPr lang="en-US" sz="2400" i="1" dirty="0">
                <a:effectLst/>
                <a:ea typeface="Times New Roman" panose="02020603050405020304" pitchFamily="18" charset="0"/>
              </a:rPr>
              <a:t> p</a:t>
            </a:r>
            <a:r>
              <a:rPr lang="en-US" sz="2400" dirty="0">
                <a:effectLst/>
                <a:ea typeface="Times New Roman" panose="02020603050405020304" pitchFamily="18" charset="0"/>
              </a:rPr>
              <a:t> = .15, Cohen’s </a:t>
            </a:r>
            <a:r>
              <a:rPr lang="en-US" sz="2400" i="1" dirty="0">
                <a:effectLst/>
                <a:ea typeface="Times New Roman" panose="02020603050405020304" pitchFamily="18" charset="0"/>
              </a:rPr>
              <a:t>d</a:t>
            </a:r>
            <a:r>
              <a:rPr lang="en-US" sz="2400" dirty="0">
                <a:effectLst/>
                <a:ea typeface="Times New Roman" panose="02020603050405020304" pitchFamily="18" charset="0"/>
              </a:rPr>
              <a:t> = -.22. </a:t>
            </a:r>
          </a:p>
          <a:p>
            <a:pPr marL="0" indent="0">
              <a:spcBef>
                <a:spcPts val="0"/>
              </a:spcBef>
              <a:spcAft>
                <a:spcPts val="600"/>
              </a:spcAft>
              <a:buNone/>
            </a:pPr>
            <a:endParaRPr lang="en-US" sz="2400" dirty="0">
              <a:ea typeface="Times New Roman" panose="02020603050405020304" pitchFamily="18" charset="0"/>
            </a:endParaRPr>
          </a:p>
        </p:txBody>
      </p:sp>
    </p:spTree>
    <p:extLst>
      <p:ext uri="{BB962C8B-B14F-4D97-AF65-F5344CB8AC3E}">
        <p14:creationId xmlns:p14="http://schemas.microsoft.com/office/powerpoint/2010/main" val="877210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1271</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Perceptions of Grief Severity</vt:lpstr>
      <vt:lpstr>Pet Culture</vt:lpstr>
      <vt:lpstr>Experiencing Death </vt:lpstr>
      <vt:lpstr>A Pet’s Death</vt:lpstr>
      <vt:lpstr>Current Study</vt:lpstr>
      <vt:lpstr>Hypotheses</vt:lpstr>
      <vt:lpstr>Methods</vt:lpstr>
      <vt:lpstr>Scales</vt:lpstr>
      <vt:lpstr>Results</vt:lpstr>
      <vt:lpstr>Results</vt:lpstr>
      <vt:lpstr>Results</vt:lpstr>
      <vt:lpstr>Results</vt:lpstr>
      <vt:lpstr>Discussion</vt:lpstr>
      <vt:lpstr>Discussion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Perceptions of Grief Severity</dc:title>
  <dc:creator>Jennings, Alexis</dc:creator>
  <cp:lastModifiedBy>Jennings, Alexis</cp:lastModifiedBy>
  <cp:revision>3</cp:revision>
  <dcterms:created xsi:type="dcterms:W3CDTF">2021-03-31T02:43:09Z</dcterms:created>
  <dcterms:modified xsi:type="dcterms:W3CDTF">2021-04-06T02:56:12Z</dcterms:modified>
</cp:coreProperties>
</file>