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Corbin Curnut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4-06T00:49:01.235">
    <p:pos x="6000" y="0"/>
    <p:text>Insert a picture of an individual game's stats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eb57b271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eb57b271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eb57b2715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eb57b271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eb57b2715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eb57b271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eb57b271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eb57b271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eb57b271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eb57b271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eb57b271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eb57b271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eb57b271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eb57b271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eb57b271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eb57b271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eb57b271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eb57b271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eb57b271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eb57b271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eb57b271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eb57b271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eb57b271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eb57b271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eb57b271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eb57b271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eb57b271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eb57b271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eb57b271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eb57b271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eb57b271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eb57b271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Bryce Woody, Zach Hoeing, Justin Russell, Jacob Davis, Corbin Curnutt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250" y="901125"/>
            <a:ext cx="6425500" cy="17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Stats Center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this page a </a:t>
            </a:r>
            <a:r>
              <a:rPr i="1" lang="en"/>
              <a:t>Coach </a:t>
            </a:r>
            <a:r>
              <a:rPr lang="en"/>
              <a:t>can view categorical stats: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Classic - basic stats for each player and as a team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Shooting - stats purely based around a player’s and the team’s shooting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Advanced - stats that go more in depth for each individual and team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80625" y="74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Lineups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1345"/>
            <a:ext cx="9143998" cy="4514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Lineups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Here a </a:t>
            </a:r>
            <a:r>
              <a:rPr i="1" lang="en"/>
              <a:t>Coach</a:t>
            </a:r>
            <a:r>
              <a:rPr lang="en"/>
              <a:t> can: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View the stats between all combinations of 5 players on the court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Filter lineups by Offense, </a:t>
            </a:r>
            <a:r>
              <a:rPr lang="en"/>
              <a:t>Defense</a:t>
            </a:r>
            <a:r>
              <a:rPr lang="en"/>
              <a:t>, Box Score, and Four Factors 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Stats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975" y="542138"/>
            <a:ext cx="9144000" cy="463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Stats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this page a </a:t>
            </a:r>
            <a:r>
              <a:rPr i="1" lang="en"/>
              <a:t>Coach </a:t>
            </a:r>
            <a:r>
              <a:rPr lang="en"/>
              <a:t>can view categorical stats for an individual game: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Total - both offensive and defensive stats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Offensive - only the offensive stats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Defensive - only the defensive stats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Analyst Homepage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Here an </a:t>
            </a:r>
            <a:r>
              <a:rPr i="1" lang="en"/>
              <a:t>Analyst will</a:t>
            </a:r>
            <a:r>
              <a:rPr lang="en"/>
              <a:t> see the game(s) they have been assigned to annotate.</a:t>
            </a:r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27219"/>
            <a:ext cx="9144000" cy="244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nnotator Page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this page the </a:t>
            </a:r>
            <a:r>
              <a:rPr i="1" lang="en"/>
              <a:t>Analyst</a:t>
            </a:r>
            <a:r>
              <a:rPr lang="en"/>
              <a:t> will: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Annotate the uploaded game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Update substitutions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Mark a clip for every play in the game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Once this process is complete the Coach can: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View that stats of the individual game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View the updated </a:t>
            </a:r>
            <a:r>
              <a:rPr i="1" lang="en"/>
              <a:t>Stats Center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4632"/>
            <a:ext cx="9144001" cy="463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Court Analytics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subscription-based analytics tool for basketball coaches that provides insight on the efficiency of their team from season performance to game performance. The tool also includes advanced stat tracking, line-up proficiencies, and play-by-play tracking.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5" y="869560"/>
            <a:ext cx="9143998" cy="4273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Analyst and Coaches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Coach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 roster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Upload a game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View stats from games annotated by an </a:t>
            </a:r>
            <a:r>
              <a:rPr i="1" lang="en"/>
              <a:t>Analyst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Watch and annotate games uploaded by a </a:t>
            </a:r>
            <a:r>
              <a:rPr i="1" lang="en"/>
              <a:t>Coach</a:t>
            </a:r>
            <a:endParaRPr i="1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375" y="1267619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this page a </a:t>
            </a:r>
            <a:r>
              <a:rPr i="1" lang="en"/>
              <a:t>Coach</a:t>
            </a:r>
            <a:r>
              <a:rPr lang="en"/>
              <a:t> will: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Attach a YouTube link of the game wanted to be annotated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Specify the opponent played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Give the date of the game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State whether the game was Home or Away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Once this process is complete the </a:t>
            </a:r>
            <a:r>
              <a:rPr i="1" lang="en"/>
              <a:t>Analyst</a:t>
            </a:r>
            <a:r>
              <a:rPr lang="en"/>
              <a:t> may begin annotating the game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259525" y="64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Roster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4675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Roster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this page a </a:t>
            </a:r>
            <a:r>
              <a:rPr i="1" lang="en"/>
              <a:t>Coach</a:t>
            </a:r>
            <a:r>
              <a:rPr lang="en"/>
              <a:t> can: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 players to the team’s roster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Edit/remove players from the roster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Designate the starting 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131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Stats Center</a:t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2207"/>
            <a:ext cx="9144000" cy="4612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