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4"/>
    <p:restoredTop sz="94663"/>
  </p:normalViewPr>
  <p:slideViewPr>
    <p:cSldViewPr snapToGrid="0" snapToObjects="1">
      <p:cViewPr varScale="1">
        <p:scale>
          <a:sx n="97" d="100"/>
          <a:sy n="97" d="100"/>
        </p:scale>
        <p:origin x="24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F93B3-C6F6-D74A-9F02-8DD6619F1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5FBA03-A87A-654A-A42F-36B3F55CA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53141-90BC-8D44-A51E-C1D0CEE5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4B94-CACE-4E4B-BA31-AC4FEDC0A3BE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13AE0-1631-2B4F-B12A-58E23B172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C2A16-BAAD-0644-B96D-18918B142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48C3-2EAC-D64E-B543-7AA59715E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2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688C4-800B-E546-A915-CEED2012D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9413A-BE11-AE48-AE0E-1118CB32F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78275-9040-5441-8190-9635CA977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4B94-CACE-4E4B-BA31-AC4FEDC0A3BE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53BA8-3BD1-CC43-8B35-28DA5C42B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99BBC-FB51-D04C-9CB8-FFEEACA8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48C3-2EAC-D64E-B543-7AA59715E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8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3B2A96-A5FB-3345-A54E-C9EACCF80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00CBF-138C-014B-98FE-AB445C1CD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27230-932C-1846-9268-AF800294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4B94-CACE-4E4B-BA31-AC4FEDC0A3BE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544B2-0ACC-3C48-AB42-F54CDFFBF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B3105-4202-4042-8FA2-B82BFEECE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48C3-2EAC-D64E-B543-7AA59715E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7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77C6F-8128-0849-9611-90A6E0E0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67164-83AF-9840-BCDD-78AE490B7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0D8F3-8CFE-F045-8F99-4A14D2D2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4B94-CACE-4E4B-BA31-AC4FEDC0A3BE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9FB1E-B0B9-0142-B508-86AD0611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25920-7118-954A-B1C8-436C0C09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48C3-2EAC-D64E-B543-7AA59715E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2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D21F5-4747-E74E-B283-1347E0E4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9A255-B7A7-EF4F-961F-164532359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8B182-8006-7540-B569-1AAA8C18F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4B94-CACE-4E4B-BA31-AC4FEDC0A3BE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D8EC8-40AB-3742-84CE-823C39074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0F53C-25ED-4642-8B96-8673BD00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48C3-2EAC-D64E-B543-7AA59715E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4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D6AEF-272D-E843-A42F-983DCA77B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98C46-80C0-294B-B973-32EC2E5F5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32F20-1F81-BF4D-A7E3-B5D092E7B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0FEC7-683A-6C4E-8C65-E5CC37BA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4B94-CACE-4E4B-BA31-AC4FEDC0A3BE}" type="datetimeFigureOut">
              <a:rPr lang="en-US" smtClean="0"/>
              <a:t>3/30/21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8C444-C0B5-F942-A6DB-EE3247E7D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BEDFB-645D-2F44-8CA9-22B9A59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48C3-2EAC-D64E-B543-7AA59715E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7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301E-125F-C744-9AEE-E417A608C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66873-E592-4A4D-86CD-CE550B2E3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74A7C-7035-4649-8FF1-D7E9E63B1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CB162-477F-7446-B1C7-A242DF22F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F0E520-B7A8-6445-A532-275B668956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94C7D1-603B-AD49-821A-FCA59017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4B94-CACE-4E4B-BA31-AC4FEDC0A3BE}" type="datetimeFigureOut">
              <a:rPr lang="en-US" smtClean="0"/>
              <a:t>3/30/21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2AD50C-5476-8448-8A1E-0B86058BE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E497FD-4631-9D42-AE06-C8110E40A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48C3-2EAC-D64E-B543-7AA59715E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5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F074D-08F9-1F49-B4EA-5CF969311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A5EE84-E21F-1B4A-B93E-97E853819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4B94-CACE-4E4B-BA31-AC4FEDC0A3BE}" type="datetimeFigureOut">
              <a:rPr lang="en-US" smtClean="0"/>
              <a:t>3/30/21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7D92F-E53D-2E47-84AB-BA822FBC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A82288-D935-5C4F-88ED-107E7D6CE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48C3-2EAC-D64E-B543-7AA59715E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2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3D3DCE-36CD-EB43-B06F-CF053DD30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4B94-CACE-4E4B-BA31-AC4FEDC0A3BE}" type="datetimeFigureOut">
              <a:rPr lang="en-US" smtClean="0"/>
              <a:t>3/30/21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4EC45-4F1A-584D-9175-711C0A24B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8679E-BBDC-F440-A08B-3D0789E2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48C3-2EAC-D64E-B543-7AA59715E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0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4F8FE-182A-144C-8FFD-6F1C2437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FC487-73F0-0A43-B5BC-DF04A0E64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B6560-D3C4-1E4E-AC2A-61DE50DBB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BD48C-DFB5-C548-A671-920B7B4B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4B94-CACE-4E4B-BA31-AC4FEDC0A3BE}" type="datetimeFigureOut">
              <a:rPr lang="en-US" smtClean="0"/>
              <a:t>3/30/21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24FE8-AF8F-C845-8986-E579DB5B6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AEBFB-AF44-3746-AF9E-060BF634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48C3-2EAC-D64E-B543-7AA59715E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8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5CD73-DB98-224A-8B13-688E1B86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BF3AA6-D76D-B745-983A-9F6AF8E70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3439B-1D4D-D446-B002-6DDBDD59F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E9ECA-05E7-E54E-86C2-B21F0F59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4B94-CACE-4E4B-BA31-AC4FEDC0A3BE}" type="datetimeFigureOut">
              <a:rPr lang="en-US" smtClean="0"/>
              <a:t>3/30/21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AB7FE-B727-1742-B48A-4928D579C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C88F9-C8E7-734A-BB2F-13750B60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48C3-2EAC-D64E-B543-7AA59715E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E0329-5656-604F-820C-A9F62F030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AFD86-FDAC-044F-BF5B-138544DC8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8F7C0-365D-D64C-AE7B-708A1F362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24B94-CACE-4E4B-BA31-AC4FEDC0A3BE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14F2B-CEB5-E248-91FE-A27B00CD3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C4652-D10E-4445-ACB4-8B6A7C92B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F48C3-2EAC-D64E-B543-7AA59715E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5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wind turbines in a field&#10;&#10;Description automatically generated with medium confidence">
            <a:extLst>
              <a:ext uri="{FF2B5EF4-FFF2-40B4-BE49-F238E27FC236}">
                <a16:creationId xmlns:a16="http://schemas.microsoft.com/office/drawing/2014/main" id="{19A9DFFA-8E4F-024A-80BC-228DEB9F1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18" b="1939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D263F2-F8F3-C74A-9042-F4AED6B5817D}"/>
              </a:ext>
            </a:extLst>
          </p:cNvPr>
          <p:cNvSpPr txBox="1"/>
          <p:nvPr/>
        </p:nvSpPr>
        <p:spPr>
          <a:xfrm>
            <a:off x="-304800" y="482600"/>
            <a:ext cx="778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Wind Farms for Muncie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BBA62-FB75-1345-982C-69A14BC0C9EE}"/>
              </a:ext>
            </a:extLst>
          </p:cNvPr>
          <p:cNvSpPr txBox="1"/>
          <p:nvPr/>
        </p:nvSpPr>
        <p:spPr>
          <a:xfrm>
            <a:off x="0" y="6579719"/>
            <a:ext cx="166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360414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F9135D-E194-DA47-85DF-8227567E1BB3}"/>
              </a:ext>
            </a:extLst>
          </p:cNvPr>
          <p:cNvSpPr txBox="1"/>
          <p:nvPr/>
        </p:nvSpPr>
        <p:spPr>
          <a:xfrm>
            <a:off x="1274617" y="1179876"/>
            <a:ext cx="1775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/>
                </a:solidFill>
              </a:rPr>
              <a:t>PROS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52D1CD-0EED-174F-BBE2-B37A24826150}"/>
              </a:ext>
            </a:extLst>
          </p:cNvPr>
          <p:cNvSpPr txBox="1"/>
          <p:nvPr/>
        </p:nvSpPr>
        <p:spPr>
          <a:xfrm>
            <a:off x="8256415" y="1179876"/>
            <a:ext cx="1770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CONS</a:t>
            </a:r>
          </a:p>
        </p:txBody>
      </p:sp>
      <p:sp>
        <p:nvSpPr>
          <p:cNvPr id="8" name="Cross 7">
            <a:extLst>
              <a:ext uri="{FF2B5EF4-FFF2-40B4-BE49-F238E27FC236}">
                <a16:creationId xmlns:a16="http://schemas.microsoft.com/office/drawing/2014/main" id="{D8E95DF8-FB63-EA45-954E-0CA7C09D4664}"/>
              </a:ext>
            </a:extLst>
          </p:cNvPr>
          <p:cNvSpPr/>
          <p:nvPr/>
        </p:nvSpPr>
        <p:spPr>
          <a:xfrm flipH="1" flipV="1">
            <a:off x="1274617" y="2541105"/>
            <a:ext cx="1775792" cy="1775790"/>
          </a:xfrm>
          <a:prstGeom prst="plus">
            <a:avLst>
              <a:gd name="adj" fmla="val 41484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E1C435-31E0-D34F-829F-4706DAB8D953}"/>
              </a:ext>
            </a:extLst>
          </p:cNvPr>
          <p:cNvSpPr/>
          <p:nvPr/>
        </p:nvSpPr>
        <p:spPr>
          <a:xfrm>
            <a:off x="8256415" y="3250095"/>
            <a:ext cx="1770356" cy="3578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19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17EDA-C0EE-F044-B10A-29768DE7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456" y="484394"/>
            <a:ext cx="8531087" cy="1325563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No Wind Farms in Delaware County? 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F5099D06-7CA4-EC48-8674-EF01E3A85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50" y="2425700"/>
            <a:ext cx="81661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7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58645-672E-9D4A-83C3-E21E76DCC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961"/>
            <a:ext cx="52578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accent6"/>
                </a:solidFill>
                <a:latin typeface="+mn-lt"/>
              </a:rPr>
              <a:t>Community Based Wind Farm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151FF8-35AA-1540-B32B-9F1F7D9790F6}"/>
              </a:ext>
            </a:extLst>
          </p:cNvPr>
          <p:cNvSpPr txBox="1"/>
          <p:nvPr/>
        </p:nvSpPr>
        <p:spPr>
          <a:xfrm>
            <a:off x="5372290" y="3292349"/>
            <a:ext cx="708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394C8C-364E-4D45-9D26-AC6E92AD0CE7}"/>
              </a:ext>
            </a:extLst>
          </p:cNvPr>
          <p:cNvSpPr txBox="1"/>
          <p:nvPr/>
        </p:nvSpPr>
        <p:spPr>
          <a:xfrm>
            <a:off x="7468354" y="203751"/>
            <a:ext cx="4723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Company Based Wind Farm</a:t>
            </a:r>
          </a:p>
        </p:txBody>
      </p:sp>
      <p:pic>
        <p:nvPicPr>
          <p:cNvPr id="9" name="Picture 8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06E24448-E8F9-8E45-85CA-B1D54FE91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1" y="1743524"/>
            <a:ext cx="5125279" cy="5125279"/>
          </a:xfrm>
          <a:prstGeom prst="rect">
            <a:avLst/>
          </a:prstGeom>
        </p:spPr>
      </p:pic>
      <p:pic>
        <p:nvPicPr>
          <p:cNvPr id="11" name="Picture 10" descr="A group of wind turbines&#10;&#10;Description automatically generated with medium confidence">
            <a:extLst>
              <a:ext uri="{FF2B5EF4-FFF2-40B4-BE49-F238E27FC236}">
                <a16:creationId xmlns:a16="http://schemas.microsoft.com/office/drawing/2014/main" id="{C7B0A982-CAC8-FB44-95E8-C56C61B11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794" y="1783625"/>
            <a:ext cx="5997207" cy="44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6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ky, outdoor, sunset, nature&#10;&#10;Description automatically generated">
            <a:extLst>
              <a:ext uri="{FF2B5EF4-FFF2-40B4-BE49-F238E27FC236}">
                <a16:creationId xmlns:a16="http://schemas.microsoft.com/office/drawing/2014/main" id="{DB7D8020-0FE6-1040-995C-C83D28B4B8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96" b="4418"/>
          <a:stretch/>
        </p:blipFill>
        <p:spPr>
          <a:xfrm>
            <a:off x="-3784" y="0"/>
            <a:ext cx="1219426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AF2D41-B970-A949-BC11-52ACC1F3D59B}"/>
              </a:ext>
            </a:extLst>
          </p:cNvPr>
          <p:cNvSpPr txBox="1"/>
          <p:nvPr/>
        </p:nvSpPr>
        <p:spPr>
          <a:xfrm>
            <a:off x="0" y="6581001"/>
            <a:ext cx="148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stocksnap.io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40085-5712-AD49-8250-88BCF4767F47}"/>
              </a:ext>
            </a:extLst>
          </p:cNvPr>
          <p:cNvSpPr txBox="1"/>
          <p:nvPr/>
        </p:nvSpPr>
        <p:spPr>
          <a:xfrm>
            <a:off x="-292100" y="0"/>
            <a:ext cx="514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Looking Ahead</a:t>
            </a:r>
          </a:p>
        </p:txBody>
      </p:sp>
    </p:spTree>
    <p:extLst>
      <p:ext uri="{BB962C8B-B14F-4D97-AF65-F5344CB8AC3E}">
        <p14:creationId xmlns:p14="http://schemas.microsoft.com/office/powerpoint/2010/main" val="2242186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31</Words>
  <Application>Microsoft Macintosh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No Wind Farms in Delaware County? </vt:lpstr>
      <vt:lpstr>Community Based Wind Farm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Ortega, Sam</dc:creator>
  <cp:lastModifiedBy>Ortega, Sam</cp:lastModifiedBy>
  <cp:revision>6</cp:revision>
  <dcterms:created xsi:type="dcterms:W3CDTF">2021-03-16T01:59:51Z</dcterms:created>
  <dcterms:modified xsi:type="dcterms:W3CDTF">2021-03-30T14:04:12Z</dcterms:modified>
</cp:coreProperties>
</file>