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68" r:id="rId5"/>
    <p:sldId id="259" r:id="rId6"/>
    <p:sldId id="260" r:id="rId7"/>
    <p:sldId id="261" r:id="rId8"/>
    <p:sldId id="262" r:id="rId9"/>
    <p:sldId id="264" r:id="rId10"/>
    <p:sldId id="265" r:id="rId11"/>
    <p:sldId id="273" r:id="rId12"/>
    <p:sldId id="272"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Epperly" initials="AE" lastIdx="3" clrIdx="0">
    <p:extLst>
      <p:ext uri="{19B8F6BF-5375-455C-9EA6-DF929625EA0E}">
        <p15:presenceInfo xmlns:p15="http://schemas.microsoft.com/office/powerpoint/2012/main" userId="0e0fbc62da3f7e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5CB9E-7291-41A1-8568-343E868AB44D}" v="127" dt="2021-04-06T03:36:31.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67" d="100"/>
          <a:sy n="67" d="100"/>
        </p:scale>
        <p:origin x="6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Epperly" userId="0e0fbc62da3f7ea8" providerId="LiveId" clId="{E885CB9E-7291-41A1-8568-343E868AB44D}"/>
    <pc:docChg chg="undo redo custSel addSld delSld modSld sldOrd">
      <pc:chgData name="Alex Epperly" userId="0e0fbc62da3f7ea8" providerId="LiveId" clId="{E885CB9E-7291-41A1-8568-343E868AB44D}" dt="2021-04-06T03:36:49.203" v="14824" actId="1036"/>
      <pc:docMkLst>
        <pc:docMk/>
      </pc:docMkLst>
      <pc:sldChg chg="addSp delSp modSp mod modTransition modAnim">
        <pc:chgData name="Alex Epperly" userId="0e0fbc62da3f7ea8" providerId="LiveId" clId="{E885CB9E-7291-41A1-8568-343E868AB44D}" dt="2021-04-06T03:36:49.203" v="14824" actId="1036"/>
        <pc:sldMkLst>
          <pc:docMk/>
          <pc:sldMk cId="2081476387" sldId="256"/>
        </pc:sldMkLst>
        <pc:spChg chg="mod">
          <ac:chgData name="Alex Epperly" userId="0e0fbc62da3f7ea8" providerId="LiveId" clId="{E885CB9E-7291-41A1-8568-343E868AB44D}" dt="2021-03-29T02:42:15.197" v="4340" actId="1076"/>
          <ac:spMkLst>
            <pc:docMk/>
            <pc:sldMk cId="2081476387" sldId="256"/>
            <ac:spMk id="2" creationId="{7949FD34-E644-4042-BD19-4AB4E5DB36B7}"/>
          </ac:spMkLst>
        </pc:spChg>
        <pc:spChg chg="mod">
          <ac:chgData name="Alex Epperly" userId="0e0fbc62da3f7ea8" providerId="LiveId" clId="{E885CB9E-7291-41A1-8568-343E868AB44D}" dt="2021-04-06T02:52:59.748" v="14764" actId="20577"/>
          <ac:spMkLst>
            <pc:docMk/>
            <pc:sldMk cId="2081476387" sldId="256"/>
            <ac:spMk id="3" creationId="{638B7768-2E61-4727-BAE3-132E93233784}"/>
          </ac:spMkLst>
        </pc:spChg>
        <pc:picChg chg="add del mod">
          <ac:chgData name="Alex Epperly" userId="0e0fbc62da3f7ea8" providerId="LiveId" clId="{E885CB9E-7291-41A1-8568-343E868AB44D}" dt="2021-04-06T02:46:35.197" v="14756"/>
          <ac:picMkLst>
            <pc:docMk/>
            <pc:sldMk cId="2081476387" sldId="256"/>
            <ac:picMk id="5" creationId="{EA9920EB-0F91-4122-B515-446D26D8336E}"/>
          </ac:picMkLst>
        </pc:picChg>
        <pc:picChg chg="add del mod">
          <ac:chgData name="Alex Epperly" userId="0e0fbc62da3f7ea8" providerId="LiveId" clId="{E885CB9E-7291-41A1-8568-343E868AB44D}" dt="2021-04-06T02:50:46.999" v="14758"/>
          <ac:picMkLst>
            <pc:docMk/>
            <pc:sldMk cId="2081476387" sldId="256"/>
            <ac:picMk id="6" creationId="{4ADDE521-DB3E-4AF7-BBAD-E5015C395713}"/>
          </ac:picMkLst>
        </pc:picChg>
        <pc:picChg chg="add del mod">
          <ac:chgData name="Alex Epperly" userId="0e0fbc62da3f7ea8" providerId="LiveId" clId="{E885CB9E-7291-41A1-8568-343E868AB44D}" dt="2021-04-06T02:51:46.791" v="14760"/>
          <ac:picMkLst>
            <pc:docMk/>
            <pc:sldMk cId="2081476387" sldId="256"/>
            <ac:picMk id="7" creationId="{63739DC2-D057-4552-B7D9-546CF30FC543}"/>
          </ac:picMkLst>
        </pc:picChg>
        <pc:picChg chg="add del mod">
          <ac:chgData name="Alex Epperly" userId="0e0fbc62da3f7ea8" providerId="LiveId" clId="{E885CB9E-7291-41A1-8568-343E868AB44D}" dt="2021-04-06T02:54:49.695" v="14766"/>
          <ac:picMkLst>
            <pc:docMk/>
            <pc:sldMk cId="2081476387" sldId="256"/>
            <ac:picMk id="8" creationId="{F13E9DDB-F676-48FD-91BD-AD65DCA39455}"/>
          </ac:picMkLst>
        </pc:picChg>
        <pc:picChg chg="add del mod">
          <ac:chgData name="Alex Epperly" userId="0e0fbc62da3f7ea8" providerId="LiveId" clId="{E885CB9E-7291-41A1-8568-343E868AB44D}" dt="2021-04-06T03:10:33.349" v="14768"/>
          <ac:picMkLst>
            <pc:docMk/>
            <pc:sldMk cId="2081476387" sldId="256"/>
            <ac:picMk id="9" creationId="{33AB625A-6860-4872-B83B-C9951BD324D8}"/>
          </ac:picMkLst>
        </pc:picChg>
        <pc:picChg chg="add del mod">
          <ac:chgData name="Alex Epperly" userId="0e0fbc62da3f7ea8" providerId="LiveId" clId="{E885CB9E-7291-41A1-8568-343E868AB44D}" dt="2021-04-06T03:11:03.583" v="14770"/>
          <ac:picMkLst>
            <pc:docMk/>
            <pc:sldMk cId="2081476387" sldId="256"/>
            <ac:picMk id="10" creationId="{2F4FA157-F443-4C10-8B18-E22369724E43}"/>
          </ac:picMkLst>
        </pc:picChg>
        <pc:picChg chg="add del mod">
          <ac:chgData name="Alex Epperly" userId="0e0fbc62da3f7ea8" providerId="LiveId" clId="{E885CB9E-7291-41A1-8568-343E868AB44D}" dt="2021-04-06T03:11:39.162" v="14772"/>
          <ac:picMkLst>
            <pc:docMk/>
            <pc:sldMk cId="2081476387" sldId="256"/>
            <ac:picMk id="11" creationId="{D6CF7FD4-DE19-497C-8F60-66EFBCDBE5CD}"/>
          </ac:picMkLst>
        </pc:picChg>
        <pc:picChg chg="add del mod">
          <ac:chgData name="Alex Epperly" userId="0e0fbc62da3f7ea8" providerId="LiveId" clId="{E885CB9E-7291-41A1-8568-343E868AB44D}" dt="2021-04-06T03:12:24.662" v="14774"/>
          <ac:picMkLst>
            <pc:docMk/>
            <pc:sldMk cId="2081476387" sldId="256"/>
            <ac:picMk id="12" creationId="{0B3511FD-8FA0-4273-AA8E-04F0625DF72F}"/>
          </ac:picMkLst>
        </pc:picChg>
        <pc:picChg chg="add del mod">
          <ac:chgData name="Alex Epperly" userId="0e0fbc62da3f7ea8" providerId="LiveId" clId="{E885CB9E-7291-41A1-8568-343E868AB44D}" dt="2021-04-06T03:12:28.917" v="14775"/>
          <ac:picMkLst>
            <pc:docMk/>
            <pc:sldMk cId="2081476387" sldId="256"/>
            <ac:picMk id="13" creationId="{B49D4A3E-2748-4FBB-9DE9-CC5EF248D58A}"/>
          </ac:picMkLst>
        </pc:picChg>
        <pc:picChg chg="add del mod">
          <ac:chgData name="Alex Epperly" userId="0e0fbc62da3f7ea8" providerId="LiveId" clId="{E885CB9E-7291-41A1-8568-343E868AB44D}" dt="2021-04-06T03:13:51.855" v="14777"/>
          <ac:picMkLst>
            <pc:docMk/>
            <pc:sldMk cId="2081476387" sldId="256"/>
            <ac:picMk id="14" creationId="{C7D4BE14-74A7-4230-9B53-337DEB58F8CA}"/>
          </ac:picMkLst>
        </pc:picChg>
        <pc:picChg chg="add del mod">
          <ac:chgData name="Alex Epperly" userId="0e0fbc62da3f7ea8" providerId="LiveId" clId="{E885CB9E-7291-41A1-8568-343E868AB44D}" dt="2021-04-06T03:15:31.991" v="14783"/>
          <ac:picMkLst>
            <pc:docMk/>
            <pc:sldMk cId="2081476387" sldId="256"/>
            <ac:picMk id="15" creationId="{FF5F7848-1220-4803-80FC-6E478E90BA5A}"/>
          </ac:picMkLst>
        </pc:picChg>
        <pc:picChg chg="add del mod">
          <ac:chgData name="Alex Epperly" userId="0e0fbc62da3f7ea8" providerId="LiveId" clId="{E885CB9E-7291-41A1-8568-343E868AB44D}" dt="2021-04-06T03:22:14.743" v="14795"/>
          <ac:picMkLst>
            <pc:docMk/>
            <pc:sldMk cId="2081476387" sldId="256"/>
            <ac:picMk id="16" creationId="{905010CA-BFF7-40F6-B1E7-E5DCB7E8C29C}"/>
          </ac:picMkLst>
        </pc:picChg>
        <pc:picChg chg="add mod">
          <ac:chgData name="Alex Epperly" userId="0e0fbc62da3f7ea8" providerId="LiveId" clId="{E885CB9E-7291-41A1-8568-343E868AB44D}" dt="2021-04-06T03:36:49.203" v="14824" actId="1036"/>
          <ac:picMkLst>
            <pc:docMk/>
            <pc:sldMk cId="2081476387" sldId="256"/>
            <ac:picMk id="17" creationId="{46CD21B9-DD82-4819-B283-AFFF09EE1560}"/>
          </ac:picMkLst>
        </pc:picChg>
      </pc:sldChg>
      <pc:sldChg chg="addSp delSp modSp mod modTransition modAnim">
        <pc:chgData name="Alex Epperly" userId="0e0fbc62da3f7ea8" providerId="LiveId" clId="{E885CB9E-7291-41A1-8568-343E868AB44D}" dt="2021-04-06T03:24:39.075" v="14800"/>
        <pc:sldMkLst>
          <pc:docMk/>
          <pc:sldMk cId="2509325707" sldId="257"/>
        </pc:sldMkLst>
        <pc:spChg chg="mod">
          <ac:chgData name="Alex Epperly" userId="0e0fbc62da3f7ea8" providerId="LiveId" clId="{E885CB9E-7291-41A1-8568-343E868AB44D}" dt="2021-03-29T02:41:38.763" v="4336" actId="113"/>
          <ac:spMkLst>
            <pc:docMk/>
            <pc:sldMk cId="2509325707" sldId="257"/>
            <ac:spMk id="2" creationId="{DEE1B360-C0BF-4FB6-8638-E8B68B1CB59B}"/>
          </ac:spMkLst>
        </pc:spChg>
        <pc:picChg chg="add del mod">
          <ac:chgData name="Alex Epperly" userId="0e0fbc62da3f7ea8" providerId="LiveId" clId="{E885CB9E-7291-41A1-8568-343E868AB44D}" dt="2021-04-06T02:50:46.999" v="14758"/>
          <ac:picMkLst>
            <pc:docMk/>
            <pc:sldMk cId="2509325707" sldId="257"/>
            <ac:picMk id="3" creationId="{E3616F44-5C8C-4921-B5DD-DF14A032BAE7}"/>
          </ac:picMkLst>
        </pc:picChg>
        <pc:picChg chg="add del mod">
          <ac:chgData name="Alex Epperly" userId="0e0fbc62da3f7ea8" providerId="LiveId" clId="{E885CB9E-7291-41A1-8568-343E868AB44D}" dt="2021-04-06T02:54:49.695" v="14766"/>
          <ac:picMkLst>
            <pc:docMk/>
            <pc:sldMk cId="2509325707" sldId="257"/>
            <ac:picMk id="4" creationId="{615AF686-5AAE-4EA5-895A-7295BE99088E}"/>
          </ac:picMkLst>
        </pc:picChg>
        <pc:picChg chg="add del mod">
          <ac:chgData name="Alex Epperly" userId="0e0fbc62da3f7ea8" providerId="LiveId" clId="{E885CB9E-7291-41A1-8568-343E868AB44D}" dt="2021-04-06T03:10:33.349" v="14768"/>
          <ac:picMkLst>
            <pc:docMk/>
            <pc:sldMk cId="2509325707" sldId="257"/>
            <ac:picMk id="5" creationId="{EAE79975-CD3C-4D02-83B0-C95ACA3C9592}"/>
          </ac:picMkLst>
        </pc:picChg>
        <pc:picChg chg="add del mod">
          <ac:chgData name="Alex Epperly" userId="0e0fbc62da3f7ea8" providerId="LiveId" clId="{E885CB9E-7291-41A1-8568-343E868AB44D}" dt="2021-04-06T03:11:39.162" v="14772"/>
          <ac:picMkLst>
            <pc:docMk/>
            <pc:sldMk cId="2509325707" sldId="257"/>
            <ac:picMk id="6" creationId="{4276391A-A988-4C1D-9B91-8138C73CA29C}"/>
          </ac:picMkLst>
        </pc:picChg>
        <pc:picChg chg="add del mod">
          <ac:chgData name="Alex Epperly" userId="0e0fbc62da3f7ea8" providerId="LiveId" clId="{E885CB9E-7291-41A1-8568-343E868AB44D}" dt="2021-04-06T03:13:51.855" v="14777"/>
          <ac:picMkLst>
            <pc:docMk/>
            <pc:sldMk cId="2509325707" sldId="257"/>
            <ac:picMk id="7" creationId="{ACA16D8D-4916-488C-83AC-E28415183EA4}"/>
          </ac:picMkLst>
        </pc:picChg>
        <pc:picChg chg="add del mod">
          <ac:chgData name="Alex Epperly" userId="0e0fbc62da3f7ea8" providerId="LiveId" clId="{E885CB9E-7291-41A1-8568-343E868AB44D}" dt="2021-04-06T03:15:31.991" v="14783"/>
          <ac:picMkLst>
            <pc:docMk/>
            <pc:sldMk cId="2509325707" sldId="257"/>
            <ac:picMk id="9" creationId="{8E61882F-7159-454E-AB56-7B62942A7E25}"/>
          </ac:picMkLst>
        </pc:picChg>
        <pc:picChg chg="add del mod">
          <ac:chgData name="Alex Epperly" userId="0e0fbc62da3f7ea8" providerId="LiveId" clId="{E885CB9E-7291-41A1-8568-343E868AB44D}" dt="2021-04-06T03:22:14.743" v="14795"/>
          <ac:picMkLst>
            <pc:docMk/>
            <pc:sldMk cId="2509325707" sldId="257"/>
            <ac:picMk id="11" creationId="{4E15D162-8CC5-4594-99C1-366A25443E0C}"/>
          </ac:picMkLst>
        </pc:picChg>
        <pc:picChg chg="add del mod">
          <ac:chgData name="Alex Epperly" userId="0e0fbc62da3f7ea8" providerId="LiveId" clId="{E885CB9E-7291-41A1-8568-343E868AB44D}" dt="2021-04-06T03:24:39.075" v="14800"/>
          <ac:picMkLst>
            <pc:docMk/>
            <pc:sldMk cId="2509325707" sldId="257"/>
            <ac:picMk id="13" creationId="{8925C197-AF80-4878-A5F5-CAAD795AD769}"/>
          </ac:picMkLst>
        </pc:picChg>
      </pc:sldChg>
      <pc:sldChg chg="addSp delSp modSp mod modTransition modAnim">
        <pc:chgData name="Alex Epperly" userId="0e0fbc62da3f7ea8" providerId="LiveId" clId="{E885CB9E-7291-41A1-8568-343E868AB44D}" dt="2021-04-06T03:25:30.012" v="14801"/>
        <pc:sldMkLst>
          <pc:docMk/>
          <pc:sldMk cId="4218283647" sldId="258"/>
        </pc:sldMkLst>
        <pc:spChg chg="mod">
          <ac:chgData name="Alex Epperly" userId="0e0fbc62da3f7ea8" providerId="LiveId" clId="{E885CB9E-7291-41A1-8568-343E868AB44D}" dt="2021-03-29T00:49:42.910" v="1871" actId="1076"/>
          <ac:spMkLst>
            <pc:docMk/>
            <pc:sldMk cId="4218283647" sldId="258"/>
            <ac:spMk id="2" creationId="{D4FEB041-02E6-4F4B-AA0E-557C9EB51E25}"/>
          </ac:spMkLst>
        </pc:spChg>
        <pc:spChg chg="mod">
          <ac:chgData name="Alex Epperly" userId="0e0fbc62da3f7ea8" providerId="LiveId" clId="{E885CB9E-7291-41A1-8568-343E868AB44D}" dt="2021-04-05T04:56:58.808" v="13592" actId="1076"/>
          <ac:spMkLst>
            <pc:docMk/>
            <pc:sldMk cId="4218283647" sldId="258"/>
            <ac:spMk id="3" creationId="{363D648B-6AAD-4105-A7F6-FCD10B97062B}"/>
          </ac:spMkLst>
        </pc:spChg>
        <pc:spChg chg="mod modVis">
          <ac:chgData name="Alex Epperly" userId="0e0fbc62da3f7ea8" providerId="LiveId" clId="{E885CB9E-7291-41A1-8568-343E868AB44D}" dt="2021-03-29T02:43:09.585" v="4343" actId="14430"/>
          <ac:spMkLst>
            <pc:docMk/>
            <pc:sldMk cId="4218283647" sldId="258"/>
            <ac:spMk id="12" creationId="{081E4A58-353D-44AE-B2FC-2A74E2E400F7}"/>
          </ac:spMkLst>
        </pc:spChg>
        <pc:picChg chg="add del mod">
          <ac:chgData name="Alex Epperly" userId="0e0fbc62da3f7ea8" providerId="LiveId" clId="{E885CB9E-7291-41A1-8568-343E868AB44D}" dt="2021-04-06T02:50:46.999" v="14758"/>
          <ac:picMkLst>
            <pc:docMk/>
            <pc:sldMk cId="4218283647" sldId="258"/>
            <ac:picMk id="4" creationId="{D44A5A57-0B9C-4D0D-A12C-740E8141E935}"/>
          </ac:picMkLst>
        </pc:picChg>
        <pc:picChg chg="add del mod">
          <ac:chgData name="Alex Epperly" userId="0e0fbc62da3f7ea8" providerId="LiveId" clId="{E885CB9E-7291-41A1-8568-343E868AB44D}" dt="2021-04-06T02:54:49.695" v="14766"/>
          <ac:picMkLst>
            <pc:docMk/>
            <pc:sldMk cId="4218283647" sldId="258"/>
            <ac:picMk id="5" creationId="{B864852F-A52F-4E04-835B-568B1AEEF4CE}"/>
          </ac:picMkLst>
        </pc:picChg>
        <pc:picChg chg="add del mod">
          <ac:chgData name="Alex Epperly" userId="0e0fbc62da3f7ea8" providerId="LiveId" clId="{E885CB9E-7291-41A1-8568-343E868AB44D}" dt="2021-04-06T03:10:33.349" v="14768"/>
          <ac:picMkLst>
            <pc:docMk/>
            <pc:sldMk cId="4218283647" sldId="258"/>
            <ac:picMk id="6" creationId="{BD5D0904-F1D4-4C8B-A3D7-DA97AE007C04}"/>
          </ac:picMkLst>
        </pc:picChg>
        <pc:picChg chg="add del mod">
          <ac:chgData name="Alex Epperly" userId="0e0fbc62da3f7ea8" providerId="LiveId" clId="{E885CB9E-7291-41A1-8568-343E868AB44D}" dt="2021-04-06T03:11:39.162" v="14772"/>
          <ac:picMkLst>
            <pc:docMk/>
            <pc:sldMk cId="4218283647" sldId="258"/>
            <ac:picMk id="7" creationId="{FB8F4CE9-17B6-4208-991D-E9F491B3ACC4}"/>
          </ac:picMkLst>
        </pc:picChg>
        <pc:picChg chg="add del mod">
          <ac:chgData name="Alex Epperly" userId="0e0fbc62da3f7ea8" providerId="LiveId" clId="{E885CB9E-7291-41A1-8568-343E868AB44D}" dt="2021-04-06T03:13:51.855" v="14777"/>
          <ac:picMkLst>
            <pc:docMk/>
            <pc:sldMk cId="4218283647" sldId="258"/>
            <ac:picMk id="9" creationId="{4D1B8C02-0B73-4D24-9460-62845EFAEED0}"/>
          </ac:picMkLst>
        </pc:picChg>
        <pc:picChg chg="add del mod">
          <ac:chgData name="Alex Epperly" userId="0e0fbc62da3f7ea8" providerId="LiveId" clId="{E885CB9E-7291-41A1-8568-343E868AB44D}" dt="2021-04-06T03:14:35.974" v="14779"/>
          <ac:picMkLst>
            <pc:docMk/>
            <pc:sldMk cId="4218283647" sldId="258"/>
            <ac:picMk id="11" creationId="{BA9CE311-CDE8-46D8-A6F4-849CC2B80ED2}"/>
          </ac:picMkLst>
        </pc:picChg>
        <pc:picChg chg="add del mod">
          <ac:chgData name="Alex Epperly" userId="0e0fbc62da3f7ea8" providerId="LiveId" clId="{E885CB9E-7291-41A1-8568-343E868AB44D}" dt="2021-04-06T03:14:56.590" v="14781"/>
          <ac:picMkLst>
            <pc:docMk/>
            <pc:sldMk cId="4218283647" sldId="258"/>
            <ac:picMk id="13" creationId="{5FBA1FE7-2812-4B02-8EB3-18820A69FFFA}"/>
          </ac:picMkLst>
        </pc:picChg>
        <pc:picChg chg="add del mod">
          <ac:chgData name="Alex Epperly" userId="0e0fbc62da3f7ea8" providerId="LiveId" clId="{E885CB9E-7291-41A1-8568-343E868AB44D}" dt="2021-04-06T03:15:31.991" v="14783"/>
          <ac:picMkLst>
            <pc:docMk/>
            <pc:sldMk cId="4218283647" sldId="258"/>
            <ac:picMk id="14" creationId="{10D0AC7E-B10E-4A00-B40A-488A1E18978E}"/>
          </ac:picMkLst>
        </pc:picChg>
        <pc:picChg chg="add del mod">
          <ac:chgData name="Alex Epperly" userId="0e0fbc62da3f7ea8" providerId="LiveId" clId="{E885CB9E-7291-41A1-8568-343E868AB44D}" dt="2021-04-06T03:16:25.613" v="14785"/>
          <ac:picMkLst>
            <pc:docMk/>
            <pc:sldMk cId="4218283647" sldId="258"/>
            <ac:picMk id="15" creationId="{6F4A8B02-00D4-48CF-917F-D7B7E75CB278}"/>
          </ac:picMkLst>
        </pc:picChg>
        <pc:picChg chg="add del mod">
          <ac:chgData name="Alex Epperly" userId="0e0fbc62da3f7ea8" providerId="LiveId" clId="{E885CB9E-7291-41A1-8568-343E868AB44D}" dt="2021-04-06T03:22:14.743" v="14795"/>
          <ac:picMkLst>
            <pc:docMk/>
            <pc:sldMk cId="4218283647" sldId="258"/>
            <ac:picMk id="16" creationId="{92111F57-FAAA-4156-AC7B-2B834457D6FE}"/>
          </ac:picMkLst>
        </pc:picChg>
        <pc:picChg chg="add del mod">
          <ac:chgData name="Alex Epperly" userId="0e0fbc62da3f7ea8" providerId="LiveId" clId="{E885CB9E-7291-41A1-8568-343E868AB44D}" dt="2021-04-06T03:23:19.268" v="14797"/>
          <ac:picMkLst>
            <pc:docMk/>
            <pc:sldMk cId="4218283647" sldId="258"/>
            <ac:picMk id="17" creationId="{B343E8ED-8994-47B4-ACB4-8EB7DEBA3DBE}"/>
          </ac:picMkLst>
        </pc:picChg>
        <pc:picChg chg="add del mod">
          <ac:chgData name="Alex Epperly" userId="0e0fbc62da3f7ea8" providerId="LiveId" clId="{E885CB9E-7291-41A1-8568-343E868AB44D}" dt="2021-04-06T03:24:22.946" v="14799"/>
          <ac:picMkLst>
            <pc:docMk/>
            <pc:sldMk cId="4218283647" sldId="258"/>
            <ac:picMk id="18" creationId="{3FC10E35-E595-4F47-B3F3-977A59F8AB98}"/>
          </ac:picMkLst>
        </pc:picChg>
        <pc:picChg chg="add mod">
          <ac:chgData name="Alex Epperly" userId="0e0fbc62da3f7ea8" providerId="LiveId" clId="{E885CB9E-7291-41A1-8568-343E868AB44D}" dt="2021-04-06T03:25:30.012" v="14801"/>
          <ac:picMkLst>
            <pc:docMk/>
            <pc:sldMk cId="4218283647" sldId="258"/>
            <ac:picMk id="19" creationId="{6BD1542F-75EE-4B30-AB66-C888BEB49F10}"/>
          </ac:picMkLst>
        </pc:picChg>
      </pc:sldChg>
      <pc:sldChg chg="addSp delSp modSp mod modTransition setBg modAnim">
        <pc:chgData name="Alex Epperly" userId="0e0fbc62da3f7ea8" providerId="LiveId" clId="{E885CB9E-7291-41A1-8568-343E868AB44D}" dt="2021-04-06T03:27:34.654" v="14805"/>
        <pc:sldMkLst>
          <pc:docMk/>
          <pc:sldMk cId="629340849" sldId="259"/>
        </pc:sldMkLst>
        <pc:spChg chg="mod">
          <ac:chgData name="Alex Epperly" userId="0e0fbc62da3f7ea8" providerId="LiveId" clId="{E885CB9E-7291-41A1-8568-343E868AB44D}" dt="2021-04-05T04:56:27.313" v="13590" actId="1076"/>
          <ac:spMkLst>
            <pc:docMk/>
            <pc:sldMk cId="629340849" sldId="259"/>
            <ac:spMk id="2" creationId="{5ED437B6-B130-4B64-9709-70628F707D21}"/>
          </ac:spMkLst>
        </pc:spChg>
        <pc:spChg chg="mod">
          <ac:chgData name="Alex Epperly" userId="0e0fbc62da3f7ea8" providerId="LiveId" clId="{E885CB9E-7291-41A1-8568-343E868AB44D}" dt="2021-04-05T05:41:50.406" v="14676" actId="113"/>
          <ac:spMkLst>
            <pc:docMk/>
            <pc:sldMk cId="629340849" sldId="259"/>
            <ac:spMk id="3" creationId="{5F1A1B16-30EB-4CAC-8904-74F796ECD160}"/>
          </ac:spMkLst>
        </pc:spChg>
        <pc:spChg chg="add del mod">
          <ac:chgData name="Alex Epperly" userId="0e0fbc62da3f7ea8" providerId="LiveId" clId="{E885CB9E-7291-41A1-8568-343E868AB44D}" dt="2021-03-29T02:47:09.034" v="4365" actId="478"/>
          <ac:spMkLst>
            <pc:docMk/>
            <pc:sldMk cId="629340849" sldId="259"/>
            <ac:spMk id="4" creationId="{9AB83C4F-464C-4A09-99F7-A53E449D6785}"/>
          </ac:spMkLst>
        </pc:spChg>
        <pc:spChg chg="add mod ord">
          <ac:chgData name="Alex Epperly" userId="0e0fbc62da3f7ea8" providerId="LiveId" clId="{E885CB9E-7291-41A1-8568-343E868AB44D}" dt="2021-04-05T04:56:08.793" v="13587" actId="207"/>
          <ac:spMkLst>
            <pc:docMk/>
            <pc:sldMk cId="629340849" sldId="259"/>
            <ac:spMk id="4" creationId="{E13E9A7C-7B53-44AF-9A38-5981C405D411}"/>
          </ac:spMkLst>
        </pc:spChg>
        <pc:spChg chg="add">
          <ac:chgData name="Alex Epperly" userId="0e0fbc62da3f7ea8" providerId="LiveId" clId="{E885CB9E-7291-41A1-8568-343E868AB44D}" dt="2021-04-05T04:54:31.044" v="13571" actId="26606"/>
          <ac:spMkLst>
            <pc:docMk/>
            <pc:sldMk cId="629340849" sldId="259"/>
            <ac:spMk id="8" creationId="{1BB867FF-FC45-48F7-8104-F89BE54909F1}"/>
          </ac:spMkLst>
        </pc:spChg>
        <pc:spChg chg="add">
          <ac:chgData name="Alex Epperly" userId="0e0fbc62da3f7ea8" providerId="LiveId" clId="{E885CB9E-7291-41A1-8568-343E868AB44D}" dt="2021-04-05T04:54:31.044" v="13571" actId="26606"/>
          <ac:spMkLst>
            <pc:docMk/>
            <pc:sldMk cId="629340849" sldId="259"/>
            <ac:spMk id="10" creationId="{8BB56887-D0D5-4F0C-9E19-7247EB83C8B7}"/>
          </ac:spMkLst>
        </pc:spChg>
        <pc:spChg chg="add mod modVis">
          <ac:chgData name="Alex Epperly" userId="0e0fbc62da3f7ea8" providerId="LiveId" clId="{E885CB9E-7291-41A1-8568-343E868AB44D}" dt="2021-04-05T04:54:39.798" v="13572" actId="14430"/>
          <ac:spMkLst>
            <pc:docMk/>
            <pc:sldMk cId="629340849" sldId="259"/>
            <ac:spMk id="12" creationId="{081E4A58-353D-44AE-B2FC-2A74E2E400F7}"/>
          </ac:spMkLst>
        </pc:spChg>
        <pc:picChg chg="add del mod">
          <ac:chgData name="Alex Epperly" userId="0e0fbc62da3f7ea8" providerId="LiveId" clId="{E885CB9E-7291-41A1-8568-343E868AB44D}" dt="2021-04-06T02:50:46.999" v="14758"/>
          <ac:picMkLst>
            <pc:docMk/>
            <pc:sldMk cId="629340849" sldId="259"/>
            <ac:picMk id="5" creationId="{58132FA8-DAF1-4DE7-B08A-49C11E794D86}"/>
          </ac:picMkLst>
        </pc:picChg>
        <pc:picChg chg="add del mod">
          <ac:chgData name="Alex Epperly" userId="0e0fbc62da3f7ea8" providerId="LiveId" clId="{E885CB9E-7291-41A1-8568-343E868AB44D}" dt="2021-04-06T02:54:49.695" v="14766"/>
          <ac:picMkLst>
            <pc:docMk/>
            <pc:sldMk cId="629340849" sldId="259"/>
            <ac:picMk id="6" creationId="{E9A94E29-1295-44DE-AF84-A1260434443B}"/>
          </ac:picMkLst>
        </pc:picChg>
        <pc:picChg chg="add del mod">
          <ac:chgData name="Alex Epperly" userId="0e0fbc62da3f7ea8" providerId="LiveId" clId="{E885CB9E-7291-41A1-8568-343E868AB44D}" dt="2021-04-06T03:10:33.349" v="14768"/>
          <ac:picMkLst>
            <pc:docMk/>
            <pc:sldMk cId="629340849" sldId="259"/>
            <ac:picMk id="7" creationId="{E959A668-9F0E-441B-9B08-0956161D8D2D}"/>
          </ac:picMkLst>
        </pc:picChg>
        <pc:picChg chg="add del mod">
          <ac:chgData name="Alex Epperly" userId="0e0fbc62da3f7ea8" providerId="LiveId" clId="{E885CB9E-7291-41A1-8568-343E868AB44D}" dt="2021-04-06T03:22:14.743" v="14795"/>
          <ac:picMkLst>
            <pc:docMk/>
            <pc:sldMk cId="629340849" sldId="259"/>
            <ac:picMk id="9" creationId="{10B041E5-9C94-4E1A-9005-16977BF346D1}"/>
          </ac:picMkLst>
        </pc:picChg>
        <pc:picChg chg="add mod">
          <ac:chgData name="Alex Epperly" userId="0e0fbc62da3f7ea8" providerId="LiveId" clId="{E885CB9E-7291-41A1-8568-343E868AB44D}" dt="2021-04-06T03:27:34.654" v="14805"/>
          <ac:picMkLst>
            <pc:docMk/>
            <pc:sldMk cId="629340849" sldId="259"/>
            <ac:picMk id="11" creationId="{8F9B2110-E0B5-4520-B970-1E489B065541}"/>
          </ac:picMkLst>
        </pc:picChg>
      </pc:sldChg>
      <pc:sldChg chg="addSp delSp modSp mod modTransition modAnim">
        <pc:chgData name="Alex Epperly" userId="0e0fbc62da3f7ea8" providerId="LiveId" clId="{E885CB9E-7291-41A1-8568-343E868AB44D}" dt="2021-04-06T03:27:34.654" v="14805"/>
        <pc:sldMkLst>
          <pc:docMk/>
          <pc:sldMk cId="491385776" sldId="260"/>
        </pc:sldMkLst>
        <pc:spChg chg="mod">
          <ac:chgData name="Alex Epperly" userId="0e0fbc62da3f7ea8" providerId="LiveId" clId="{E885CB9E-7291-41A1-8568-343E868AB44D}" dt="2021-03-29T02:41:17.095" v="4335" actId="113"/>
          <ac:spMkLst>
            <pc:docMk/>
            <pc:sldMk cId="491385776" sldId="260"/>
            <ac:spMk id="2" creationId="{1AC569BA-057C-4891-B1CB-6DE6AAC34EBF}"/>
          </ac:spMkLst>
        </pc:spChg>
        <pc:spChg chg="mod">
          <ac:chgData name="Alex Epperly" userId="0e0fbc62da3f7ea8" providerId="LiveId" clId="{E885CB9E-7291-41A1-8568-343E868AB44D}" dt="2021-04-05T04:41:07.033" v="12871" actId="113"/>
          <ac:spMkLst>
            <pc:docMk/>
            <pc:sldMk cId="491385776" sldId="260"/>
            <ac:spMk id="3" creationId="{B17BADF4-5154-45B9-8CD2-C0DAC16468E6}"/>
          </ac:spMkLst>
        </pc:spChg>
        <pc:picChg chg="add del mod">
          <ac:chgData name="Alex Epperly" userId="0e0fbc62da3f7ea8" providerId="LiveId" clId="{E885CB9E-7291-41A1-8568-343E868AB44D}" dt="2021-04-06T02:50:46.999" v="14758"/>
          <ac:picMkLst>
            <pc:docMk/>
            <pc:sldMk cId="491385776" sldId="260"/>
            <ac:picMk id="4" creationId="{D68E1F05-438B-4C03-B1AF-27BE067E61DA}"/>
          </ac:picMkLst>
        </pc:picChg>
        <pc:picChg chg="add del mod">
          <ac:chgData name="Alex Epperly" userId="0e0fbc62da3f7ea8" providerId="LiveId" clId="{E885CB9E-7291-41A1-8568-343E868AB44D}" dt="2021-04-06T03:10:33.349" v="14768"/>
          <ac:picMkLst>
            <pc:docMk/>
            <pc:sldMk cId="491385776" sldId="260"/>
            <ac:picMk id="5" creationId="{23A80F99-9F6F-47C6-BE95-31EF38775D27}"/>
          </ac:picMkLst>
        </pc:picChg>
        <pc:picChg chg="add del mod">
          <ac:chgData name="Alex Epperly" userId="0e0fbc62da3f7ea8" providerId="LiveId" clId="{E885CB9E-7291-41A1-8568-343E868AB44D}" dt="2021-04-06T03:22:14.743" v="14795"/>
          <ac:picMkLst>
            <pc:docMk/>
            <pc:sldMk cId="491385776" sldId="260"/>
            <ac:picMk id="6" creationId="{C93EE05B-A078-4E7B-9A34-46AEFDB4956C}"/>
          </ac:picMkLst>
        </pc:picChg>
        <pc:picChg chg="add mod">
          <ac:chgData name="Alex Epperly" userId="0e0fbc62da3f7ea8" providerId="LiveId" clId="{E885CB9E-7291-41A1-8568-343E868AB44D}" dt="2021-04-06T03:27:34.654" v="14805"/>
          <ac:picMkLst>
            <pc:docMk/>
            <pc:sldMk cId="491385776" sldId="260"/>
            <ac:picMk id="7" creationId="{ECF2B38D-8343-4D14-B150-CB8DD390108F}"/>
          </ac:picMkLst>
        </pc:picChg>
      </pc:sldChg>
      <pc:sldChg chg="addSp delSp modSp mod modTransition modAnim">
        <pc:chgData name="Alex Epperly" userId="0e0fbc62da3f7ea8" providerId="LiveId" clId="{E885CB9E-7291-41A1-8568-343E868AB44D}" dt="2021-04-06T03:27:38.925" v="14806"/>
        <pc:sldMkLst>
          <pc:docMk/>
          <pc:sldMk cId="2162680498" sldId="261"/>
        </pc:sldMkLst>
        <pc:spChg chg="mod">
          <ac:chgData name="Alex Epperly" userId="0e0fbc62da3f7ea8" providerId="LiveId" clId="{E885CB9E-7291-41A1-8568-343E868AB44D}" dt="2021-03-29T02:41:11.163" v="4334" actId="113"/>
          <ac:spMkLst>
            <pc:docMk/>
            <pc:sldMk cId="2162680498" sldId="261"/>
            <ac:spMk id="2" creationId="{C5B56E09-C5D7-4217-86DE-C7BF2FB0A0B4}"/>
          </ac:spMkLst>
        </pc:spChg>
        <pc:picChg chg="add del mod">
          <ac:chgData name="Alex Epperly" userId="0e0fbc62da3f7ea8" providerId="LiveId" clId="{E885CB9E-7291-41A1-8568-343E868AB44D}" dt="2021-04-06T03:10:33.349" v="14768"/>
          <ac:picMkLst>
            <pc:docMk/>
            <pc:sldMk cId="2162680498" sldId="261"/>
            <ac:picMk id="3" creationId="{5C4236DB-10BF-44C7-B702-0153B0DFE8D1}"/>
          </ac:picMkLst>
        </pc:picChg>
        <pc:picChg chg="add del mod">
          <ac:chgData name="Alex Epperly" userId="0e0fbc62da3f7ea8" providerId="LiveId" clId="{E885CB9E-7291-41A1-8568-343E868AB44D}" dt="2021-04-06T03:22:14.743" v="14795"/>
          <ac:picMkLst>
            <pc:docMk/>
            <pc:sldMk cId="2162680498" sldId="261"/>
            <ac:picMk id="4" creationId="{07E8F59B-4A53-4332-8843-72998F7A360F}"/>
          </ac:picMkLst>
        </pc:picChg>
        <pc:picChg chg="add del mod">
          <ac:chgData name="Alex Epperly" userId="0e0fbc62da3f7ea8" providerId="LiveId" clId="{E885CB9E-7291-41A1-8568-343E868AB44D}" dt="2021-04-06T03:27:38.925" v="14806"/>
          <ac:picMkLst>
            <pc:docMk/>
            <pc:sldMk cId="2162680498" sldId="261"/>
            <ac:picMk id="5" creationId="{3BA69844-6962-4D3C-8C62-6C2DB41D133D}"/>
          </ac:picMkLst>
        </pc:picChg>
      </pc:sldChg>
      <pc:sldChg chg="addSp delSp modSp mod modTransition modAnim">
        <pc:chgData name="Alex Epperly" userId="0e0fbc62da3f7ea8" providerId="LiveId" clId="{E885CB9E-7291-41A1-8568-343E868AB44D}" dt="2021-04-06T03:30:46.098" v="14808"/>
        <pc:sldMkLst>
          <pc:docMk/>
          <pc:sldMk cId="4289598432" sldId="262"/>
        </pc:sldMkLst>
        <pc:spChg chg="mod">
          <ac:chgData name="Alex Epperly" userId="0e0fbc62da3f7ea8" providerId="LiveId" clId="{E885CB9E-7291-41A1-8568-343E868AB44D}" dt="2021-03-29T02:41:05.296" v="4333" actId="113"/>
          <ac:spMkLst>
            <pc:docMk/>
            <pc:sldMk cId="4289598432" sldId="262"/>
            <ac:spMk id="2" creationId="{23BD1B8E-77B6-4D47-84DF-4D3CA9D85415}"/>
          </ac:spMkLst>
        </pc:spChg>
        <pc:spChg chg="mod">
          <ac:chgData name="Alex Epperly" userId="0e0fbc62da3f7ea8" providerId="LiveId" clId="{E885CB9E-7291-41A1-8568-343E868AB44D}" dt="2021-04-05T18:04:56.769" v="14716" actId="20577"/>
          <ac:spMkLst>
            <pc:docMk/>
            <pc:sldMk cId="4289598432" sldId="262"/>
            <ac:spMk id="3" creationId="{E4F93390-9E02-4C53-A51E-2B4B65D396A4}"/>
          </ac:spMkLst>
        </pc:spChg>
        <pc:spChg chg="del">
          <ac:chgData name="Alex Epperly" userId="0e0fbc62da3f7ea8" providerId="LiveId" clId="{E885CB9E-7291-41A1-8568-343E868AB44D}" dt="2021-03-29T01:46:48.315" v="3522" actId="26606"/>
          <ac:spMkLst>
            <pc:docMk/>
            <pc:sldMk cId="4289598432" sldId="262"/>
            <ac:spMk id="8" creationId="{C2554CA6-288E-4202-BC52-2E5A8F0C0AED}"/>
          </ac:spMkLst>
        </pc:spChg>
        <pc:spChg chg="del ord">
          <ac:chgData name="Alex Epperly" userId="0e0fbc62da3f7ea8" providerId="LiveId" clId="{E885CB9E-7291-41A1-8568-343E868AB44D}" dt="2021-03-29T01:46:48.315" v="3522" actId="26606"/>
          <ac:spMkLst>
            <pc:docMk/>
            <pc:sldMk cId="4289598432" sldId="262"/>
            <ac:spMk id="10" creationId="{B10BB131-AC8E-4A8E-A5D1-36260F720C3B}"/>
          </ac:spMkLst>
        </pc:spChg>
        <pc:spChg chg="del mod modVis">
          <ac:chgData name="Alex Epperly" userId="0e0fbc62da3f7ea8" providerId="LiveId" clId="{E885CB9E-7291-41A1-8568-343E868AB44D}" dt="2021-03-29T01:46:48.315" v="3522" actId="26606"/>
          <ac:spMkLst>
            <pc:docMk/>
            <pc:sldMk cId="4289598432" sldId="262"/>
            <ac:spMk id="12" creationId="{5B7778FC-632E-4DCA-A7CB-0D7731CCF970}"/>
          </ac:spMkLst>
        </pc:spChg>
        <pc:spChg chg="del">
          <ac:chgData name="Alex Epperly" userId="0e0fbc62da3f7ea8" providerId="LiveId" clId="{E885CB9E-7291-41A1-8568-343E868AB44D}" dt="2021-03-29T01:46:48.315" v="3522" actId="26606"/>
          <ac:spMkLst>
            <pc:docMk/>
            <pc:sldMk cId="4289598432" sldId="262"/>
            <ac:spMk id="14" creationId="{FA23A907-97FB-4A8F-880A-DD77401C4296}"/>
          </ac:spMkLst>
        </pc:spChg>
        <pc:spChg chg="add">
          <ac:chgData name="Alex Epperly" userId="0e0fbc62da3f7ea8" providerId="LiveId" clId="{E885CB9E-7291-41A1-8568-343E868AB44D}" dt="2021-03-29T01:46:48.315" v="3522" actId="26606"/>
          <ac:spMkLst>
            <pc:docMk/>
            <pc:sldMk cId="4289598432" sldId="262"/>
            <ac:spMk id="19" creationId="{907EF6B7-1338-4443-8C46-6A318D952DFD}"/>
          </ac:spMkLst>
        </pc:spChg>
        <pc:spChg chg="add">
          <ac:chgData name="Alex Epperly" userId="0e0fbc62da3f7ea8" providerId="LiveId" clId="{E885CB9E-7291-41A1-8568-343E868AB44D}" dt="2021-03-29T01:46:48.315" v="3522" actId="26606"/>
          <ac:spMkLst>
            <pc:docMk/>
            <pc:sldMk cId="4289598432" sldId="262"/>
            <ac:spMk id="21" creationId="{DAAE4CDD-124C-4DCF-9584-B6033B545DD5}"/>
          </ac:spMkLst>
        </pc:spChg>
        <pc:spChg chg="add mod modVis">
          <ac:chgData name="Alex Epperly" userId="0e0fbc62da3f7ea8" providerId="LiveId" clId="{E885CB9E-7291-41A1-8568-343E868AB44D}" dt="2021-03-29T01:53:36.849" v="3593" actId="14430"/>
          <ac:spMkLst>
            <pc:docMk/>
            <pc:sldMk cId="4289598432" sldId="262"/>
            <ac:spMk id="23" creationId="{081E4A58-353D-44AE-B2FC-2A74E2E400F7}"/>
          </ac:spMkLst>
        </pc:spChg>
        <pc:picChg chg="add del mod">
          <ac:chgData name="Alex Epperly" userId="0e0fbc62da3f7ea8" providerId="LiveId" clId="{E885CB9E-7291-41A1-8568-343E868AB44D}" dt="2021-04-06T03:10:33.349" v="14768"/>
          <ac:picMkLst>
            <pc:docMk/>
            <pc:sldMk cId="4289598432" sldId="262"/>
            <ac:picMk id="4" creationId="{E5AF8066-7B43-498B-B8BC-D744E295F515}"/>
          </ac:picMkLst>
        </pc:picChg>
        <pc:picChg chg="add del mod">
          <ac:chgData name="Alex Epperly" userId="0e0fbc62da3f7ea8" providerId="LiveId" clId="{E885CB9E-7291-41A1-8568-343E868AB44D}" dt="2021-04-06T03:22:14.743" v="14795"/>
          <ac:picMkLst>
            <pc:docMk/>
            <pc:sldMk cId="4289598432" sldId="262"/>
            <ac:picMk id="5" creationId="{70816EFE-84B8-4EE8-9340-92C4C4C45ABC}"/>
          </ac:picMkLst>
        </pc:picChg>
        <pc:picChg chg="add del mod">
          <ac:chgData name="Alex Epperly" userId="0e0fbc62da3f7ea8" providerId="LiveId" clId="{E885CB9E-7291-41A1-8568-343E868AB44D}" dt="2021-04-06T03:27:43.174" v="14807"/>
          <ac:picMkLst>
            <pc:docMk/>
            <pc:sldMk cId="4289598432" sldId="262"/>
            <ac:picMk id="6" creationId="{CF48B571-93D0-4B64-8F4D-227F0A2AB7ED}"/>
          </ac:picMkLst>
        </pc:picChg>
        <pc:picChg chg="add mod">
          <ac:chgData name="Alex Epperly" userId="0e0fbc62da3f7ea8" providerId="LiveId" clId="{E885CB9E-7291-41A1-8568-343E868AB44D}" dt="2021-04-06T03:30:46.098" v="14808"/>
          <ac:picMkLst>
            <pc:docMk/>
            <pc:sldMk cId="4289598432" sldId="262"/>
            <ac:picMk id="7" creationId="{C0B34F2F-E42A-4BB8-9D35-882654FE9BB0}"/>
          </ac:picMkLst>
        </pc:picChg>
      </pc:sldChg>
      <pc:sldChg chg="modSp del mod modShow">
        <pc:chgData name="Alex Epperly" userId="0e0fbc62da3f7ea8" providerId="LiveId" clId="{E885CB9E-7291-41A1-8568-343E868AB44D}" dt="2021-04-05T20:00:39.672" v="14735" actId="2696"/>
        <pc:sldMkLst>
          <pc:docMk/>
          <pc:sldMk cId="155912932" sldId="263"/>
        </pc:sldMkLst>
        <pc:spChg chg="mod">
          <ac:chgData name="Alex Epperly" userId="0e0fbc62da3f7ea8" providerId="LiveId" clId="{E885CB9E-7291-41A1-8568-343E868AB44D}" dt="2021-03-29T02:48:01.182" v="4367" actId="113"/>
          <ac:spMkLst>
            <pc:docMk/>
            <pc:sldMk cId="155912932" sldId="263"/>
            <ac:spMk id="2" creationId="{6C925A54-14C5-4C6B-83F4-39BE4FC94858}"/>
          </ac:spMkLst>
        </pc:spChg>
        <pc:spChg chg="mod">
          <ac:chgData name="Alex Epperly" userId="0e0fbc62da3f7ea8" providerId="LiveId" clId="{E885CB9E-7291-41A1-8568-343E868AB44D}" dt="2021-03-29T02:36:06.461" v="4309" actId="113"/>
          <ac:spMkLst>
            <pc:docMk/>
            <pc:sldMk cId="155912932" sldId="263"/>
            <ac:spMk id="3" creationId="{3D69BFC5-1512-4234-9E69-C86EFBEA881F}"/>
          </ac:spMkLst>
        </pc:spChg>
      </pc:sldChg>
      <pc:sldChg chg="addSp delSp modSp mod modTransition modAnim">
        <pc:chgData name="Alex Epperly" userId="0e0fbc62da3f7ea8" providerId="LiveId" clId="{E885CB9E-7291-41A1-8568-343E868AB44D}" dt="2021-04-06T03:30:46.098" v="14808"/>
        <pc:sldMkLst>
          <pc:docMk/>
          <pc:sldMk cId="133992749" sldId="264"/>
        </pc:sldMkLst>
        <pc:spChg chg="mod ord">
          <ac:chgData name="Alex Epperly" userId="0e0fbc62da3f7ea8" providerId="LiveId" clId="{E885CB9E-7291-41A1-8568-343E868AB44D}" dt="2021-04-01T22:24:46.962" v="9943" actId="20577"/>
          <ac:spMkLst>
            <pc:docMk/>
            <pc:sldMk cId="133992749" sldId="264"/>
            <ac:spMk id="2" creationId="{1945A0A9-722F-446C-A25A-C7EE93961893}"/>
          </ac:spMkLst>
        </pc:spChg>
        <pc:spChg chg="mod">
          <ac:chgData name="Alex Epperly" userId="0e0fbc62da3f7ea8" providerId="LiveId" clId="{E885CB9E-7291-41A1-8568-343E868AB44D}" dt="2021-04-01T22:27:32.935" v="10057" actId="20577"/>
          <ac:spMkLst>
            <pc:docMk/>
            <pc:sldMk cId="133992749" sldId="264"/>
            <ac:spMk id="3" creationId="{E1FC3F14-EB1B-4012-BDB2-FF1D5F4DC781}"/>
          </ac:spMkLst>
        </pc:spChg>
        <pc:spChg chg="add mod">
          <ac:chgData name="Alex Epperly" userId="0e0fbc62da3f7ea8" providerId="LiveId" clId="{E885CB9E-7291-41A1-8568-343E868AB44D}" dt="2021-04-01T22:23:02.768" v="9921" actId="1076"/>
          <ac:spMkLst>
            <pc:docMk/>
            <pc:sldMk cId="133992749" sldId="264"/>
            <ac:spMk id="4" creationId="{D1B66899-E0C5-41C1-AA9F-C7C815331600}"/>
          </ac:spMkLst>
        </pc:spChg>
        <pc:spChg chg="mod modVis">
          <ac:chgData name="Alex Epperly" userId="0e0fbc62da3f7ea8" providerId="LiveId" clId="{E885CB9E-7291-41A1-8568-343E868AB44D}" dt="2021-04-01T22:21:48.408" v="9908" actId="14430"/>
          <ac:spMkLst>
            <pc:docMk/>
            <pc:sldMk cId="133992749" sldId="264"/>
            <ac:spMk id="10" creationId="{A53CCC5C-D88E-40FB-B30B-23DCDBD01D37}"/>
          </ac:spMkLst>
        </pc:spChg>
        <pc:spChg chg="mod modVis">
          <ac:chgData name="Alex Epperly" userId="0e0fbc62da3f7ea8" providerId="LiveId" clId="{E885CB9E-7291-41A1-8568-343E868AB44D}" dt="2021-03-29T03:03:42.104" v="5823" actId="14430"/>
          <ac:spMkLst>
            <pc:docMk/>
            <pc:sldMk cId="133992749" sldId="264"/>
            <ac:spMk id="12" creationId="{081E4A58-353D-44AE-B2FC-2A74E2E400F7}"/>
          </ac:spMkLst>
        </pc:spChg>
        <pc:picChg chg="add del mod">
          <ac:chgData name="Alex Epperly" userId="0e0fbc62da3f7ea8" providerId="LiveId" clId="{E885CB9E-7291-41A1-8568-343E868AB44D}" dt="2021-04-06T03:10:33.349" v="14768"/>
          <ac:picMkLst>
            <pc:docMk/>
            <pc:sldMk cId="133992749" sldId="264"/>
            <ac:picMk id="5" creationId="{2CFCD786-4C3D-479F-B7F1-9564C186F843}"/>
          </ac:picMkLst>
        </pc:picChg>
        <pc:picChg chg="add del mod">
          <ac:chgData name="Alex Epperly" userId="0e0fbc62da3f7ea8" providerId="LiveId" clId="{E885CB9E-7291-41A1-8568-343E868AB44D}" dt="2021-04-06T03:19:02.644" v="14789"/>
          <ac:picMkLst>
            <pc:docMk/>
            <pc:sldMk cId="133992749" sldId="264"/>
            <ac:picMk id="6" creationId="{667DBD13-1F3F-4C2F-BAE8-25FD4A51A490}"/>
          </ac:picMkLst>
        </pc:picChg>
        <pc:picChg chg="add del mod">
          <ac:chgData name="Alex Epperly" userId="0e0fbc62da3f7ea8" providerId="LiveId" clId="{E885CB9E-7291-41A1-8568-343E868AB44D}" dt="2021-04-06T03:19:27.723" v="14791"/>
          <ac:picMkLst>
            <pc:docMk/>
            <pc:sldMk cId="133992749" sldId="264"/>
            <ac:picMk id="7" creationId="{A78E6828-3E1B-41A9-8450-0C9E134AA968}"/>
          </ac:picMkLst>
        </pc:picChg>
        <pc:picChg chg="add del mod">
          <ac:chgData name="Alex Epperly" userId="0e0fbc62da3f7ea8" providerId="LiveId" clId="{E885CB9E-7291-41A1-8568-343E868AB44D}" dt="2021-04-06T03:20:59.705" v="14793"/>
          <ac:picMkLst>
            <pc:docMk/>
            <pc:sldMk cId="133992749" sldId="264"/>
            <ac:picMk id="9" creationId="{CD801D0B-73D3-4D60-8DC0-42B51A4F723B}"/>
          </ac:picMkLst>
        </pc:picChg>
        <pc:picChg chg="add del mod">
          <ac:chgData name="Alex Epperly" userId="0e0fbc62da3f7ea8" providerId="LiveId" clId="{E885CB9E-7291-41A1-8568-343E868AB44D}" dt="2021-04-06T03:22:14.743" v="14795"/>
          <ac:picMkLst>
            <pc:docMk/>
            <pc:sldMk cId="133992749" sldId="264"/>
            <ac:picMk id="11" creationId="{5A58DCFE-394D-4BF5-8F79-DB27959DF74B}"/>
          </ac:picMkLst>
        </pc:picChg>
        <pc:picChg chg="add mod">
          <ac:chgData name="Alex Epperly" userId="0e0fbc62da3f7ea8" providerId="LiveId" clId="{E885CB9E-7291-41A1-8568-343E868AB44D}" dt="2021-04-06T03:30:46.098" v="14808"/>
          <ac:picMkLst>
            <pc:docMk/>
            <pc:sldMk cId="133992749" sldId="264"/>
            <ac:picMk id="13" creationId="{FCE0E953-41C3-4925-B3F1-A39DED8ED124}"/>
          </ac:picMkLst>
        </pc:picChg>
      </pc:sldChg>
      <pc:sldChg chg="addSp delSp modSp mod modTransition setBg modAnim addCm delCm modCm">
        <pc:chgData name="Alex Epperly" userId="0e0fbc62da3f7ea8" providerId="LiveId" clId="{E885CB9E-7291-41A1-8568-343E868AB44D}" dt="2021-04-06T03:31:47.506" v="14811"/>
        <pc:sldMkLst>
          <pc:docMk/>
          <pc:sldMk cId="3884006441" sldId="265"/>
        </pc:sldMkLst>
        <pc:spChg chg="mod ord">
          <ac:chgData name="Alex Epperly" userId="0e0fbc62da3f7ea8" providerId="LiveId" clId="{E885CB9E-7291-41A1-8568-343E868AB44D}" dt="2021-04-05T04:09:46.351" v="12620" actId="1076"/>
          <ac:spMkLst>
            <pc:docMk/>
            <pc:sldMk cId="3884006441" sldId="265"/>
            <ac:spMk id="2" creationId="{F6C18F2B-CFDC-4F93-952F-B42B73DD03A3}"/>
          </ac:spMkLst>
        </pc:spChg>
        <pc:spChg chg="add mod">
          <ac:chgData name="Alex Epperly" userId="0e0fbc62da3f7ea8" providerId="LiveId" clId="{E885CB9E-7291-41A1-8568-343E868AB44D}" dt="2021-04-05T05:06:31.600" v="14183" actId="1076"/>
          <ac:spMkLst>
            <pc:docMk/>
            <pc:sldMk cId="3884006441" sldId="265"/>
            <ac:spMk id="3" creationId="{A1A01201-81A4-4043-8C1F-D33526EC0F04}"/>
          </ac:spMkLst>
        </pc:spChg>
        <pc:spChg chg="add del">
          <ac:chgData name="Alex Epperly" userId="0e0fbc62da3f7ea8" providerId="LiveId" clId="{E885CB9E-7291-41A1-8568-343E868AB44D}" dt="2021-03-28T22:57:25.367" v="2" actId="26606"/>
          <ac:spMkLst>
            <pc:docMk/>
            <pc:sldMk cId="3884006441" sldId="265"/>
            <ac:spMk id="3" creationId="{DFA56D49-3F41-472D-B359-C2DDC8DEFCD9}"/>
          </ac:spMkLst>
        </pc:spChg>
        <pc:spChg chg="add del">
          <ac:chgData name="Alex Epperly" userId="0e0fbc62da3f7ea8" providerId="LiveId" clId="{E885CB9E-7291-41A1-8568-343E868AB44D}" dt="2021-03-29T16:31:22.563" v="7556" actId="26606"/>
          <ac:spMkLst>
            <pc:docMk/>
            <pc:sldMk cId="3884006441" sldId="265"/>
            <ac:spMk id="8" creationId="{E92FEB64-6EEA-4759-B4A4-BD2C1E660BA8}"/>
          </ac:spMkLst>
        </pc:spChg>
        <pc:spChg chg="add del">
          <ac:chgData name="Alex Epperly" userId="0e0fbc62da3f7ea8" providerId="LiveId" clId="{E885CB9E-7291-41A1-8568-343E868AB44D}" dt="2021-03-28T22:57:25.352" v="1" actId="26606"/>
          <ac:spMkLst>
            <pc:docMk/>
            <pc:sldMk cId="3884006441" sldId="265"/>
            <ac:spMk id="9" creationId="{8A7BA06D-B3FF-4E91-8639-B4569AE3AA23}"/>
          </ac:spMkLst>
        </pc:spChg>
        <pc:spChg chg="add del">
          <ac:chgData name="Alex Epperly" userId="0e0fbc62da3f7ea8" providerId="LiveId" clId="{E885CB9E-7291-41A1-8568-343E868AB44D}" dt="2021-03-29T16:31:22.563" v="7556" actId="26606"/>
          <ac:spMkLst>
            <pc:docMk/>
            <pc:sldMk cId="3884006441" sldId="265"/>
            <ac:spMk id="10" creationId="{B10BB131-AC8E-4A8E-A5D1-36260F720C3B}"/>
          </ac:spMkLst>
        </pc:spChg>
        <pc:spChg chg="add del">
          <ac:chgData name="Alex Epperly" userId="0e0fbc62da3f7ea8" providerId="LiveId" clId="{E885CB9E-7291-41A1-8568-343E868AB44D}" dt="2021-03-28T22:57:25.352" v="1" actId="26606"/>
          <ac:spMkLst>
            <pc:docMk/>
            <pc:sldMk cId="3884006441" sldId="265"/>
            <ac:spMk id="11" creationId="{2B30C86D-5A07-48BC-9C9D-6F9A2DB1E9E1}"/>
          </ac:spMkLst>
        </pc:spChg>
        <pc:spChg chg="add del mod ord">
          <ac:chgData name="Alex Epperly" userId="0e0fbc62da3f7ea8" providerId="LiveId" clId="{E885CB9E-7291-41A1-8568-343E868AB44D}" dt="2021-04-05T04:09:30.443" v="12618" actId="478"/>
          <ac:spMkLst>
            <pc:docMk/>
            <pc:sldMk cId="3884006441" sldId="265"/>
            <ac:spMk id="11" creationId="{3B1FB8A6-9718-4CD3-B2AA-75BDCE99B8A2}"/>
          </ac:spMkLst>
        </pc:spChg>
        <pc:spChg chg="add del">
          <ac:chgData name="Alex Epperly" userId="0e0fbc62da3f7ea8" providerId="LiveId" clId="{E885CB9E-7291-41A1-8568-343E868AB44D}" dt="2021-03-29T16:31:22.563" v="7556" actId="26606"/>
          <ac:spMkLst>
            <pc:docMk/>
            <pc:sldMk cId="3884006441" sldId="265"/>
            <ac:spMk id="12" creationId="{14847E93-7DC1-4D4B-8829-B19AA7137C50}"/>
          </ac:spMkLst>
        </pc:spChg>
        <pc:spChg chg="add del mod">
          <ac:chgData name="Alex Epperly" userId="0e0fbc62da3f7ea8" providerId="LiveId" clId="{E885CB9E-7291-41A1-8568-343E868AB44D}" dt="2021-04-05T04:43:29.760" v="12887"/>
          <ac:spMkLst>
            <pc:docMk/>
            <pc:sldMk cId="3884006441" sldId="265"/>
            <ac:spMk id="13" creationId="{98F0962C-5B73-49A4-A4F4-0D7E4FE95EE1}"/>
          </ac:spMkLst>
        </pc:spChg>
        <pc:spChg chg="add del">
          <ac:chgData name="Alex Epperly" userId="0e0fbc62da3f7ea8" providerId="LiveId" clId="{E885CB9E-7291-41A1-8568-343E868AB44D}" dt="2021-03-28T22:57:25.352" v="1" actId="26606"/>
          <ac:spMkLst>
            <pc:docMk/>
            <pc:sldMk cId="3884006441" sldId="265"/>
            <ac:spMk id="13" creationId="{A34066D6-1B59-4642-A86D-39464CEE971B}"/>
          </ac:spMkLst>
        </pc:spChg>
        <pc:spChg chg="add mod">
          <ac:chgData name="Alex Epperly" userId="0e0fbc62da3f7ea8" providerId="LiveId" clId="{E885CB9E-7291-41A1-8568-343E868AB44D}" dt="2021-04-05T05:05:47.264" v="14179" actId="1076"/>
          <ac:spMkLst>
            <pc:docMk/>
            <pc:sldMk cId="3884006441" sldId="265"/>
            <ac:spMk id="14" creationId="{13DF7C7D-7E31-45C2-971C-5DB3BD15579E}"/>
          </ac:spMkLst>
        </pc:spChg>
        <pc:spChg chg="add del">
          <ac:chgData name="Alex Epperly" userId="0e0fbc62da3f7ea8" providerId="LiveId" clId="{E885CB9E-7291-41A1-8568-343E868AB44D}" dt="2021-03-29T16:31:22.563" v="7556" actId="26606"/>
          <ac:spMkLst>
            <pc:docMk/>
            <pc:sldMk cId="3884006441" sldId="265"/>
            <ac:spMk id="14" creationId="{5566D6E1-03A1-4D73-A4E0-35D74D568A04}"/>
          </ac:spMkLst>
        </pc:spChg>
        <pc:spChg chg="add del">
          <ac:chgData name="Alex Epperly" userId="0e0fbc62da3f7ea8" providerId="LiveId" clId="{E885CB9E-7291-41A1-8568-343E868AB44D}" dt="2021-03-28T22:57:25.352" v="1" actId="26606"/>
          <ac:spMkLst>
            <pc:docMk/>
            <pc:sldMk cId="3884006441" sldId="265"/>
            <ac:spMk id="15" creationId="{18E928D9-3091-4385-B979-265D55AD02CE}"/>
          </ac:spMkLst>
        </pc:spChg>
        <pc:spChg chg="add del mod">
          <ac:chgData name="Alex Epperly" userId="0e0fbc62da3f7ea8" providerId="LiveId" clId="{E885CB9E-7291-41A1-8568-343E868AB44D}" dt="2021-03-29T19:41:47.086" v="9446" actId="478"/>
          <ac:spMkLst>
            <pc:docMk/>
            <pc:sldMk cId="3884006441" sldId="265"/>
            <ac:spMk id="15" creationId="{3002B46C-2B2C-40D0-B01C-873212A8D942}"/>
          </ac:spMkLst>
        </pc:spChg>
        <pc:spChg chg="add del">
          <ac:chgData name="Alex Epperly" userId="0e0fbc62da3f7ea8" providerId="LiveId" clId="{E885CB9E-7291-41A1-8568-343E868AB44D}" dt="2021-03-29T16:31:22.563" v="7556" actId="26606"/>
          <ac:spMkLst>
            <pc:docMk/>
            <pc:sldMk cId="3884006441" sldId="265"/>
            <ac:spMk id="16" creationId="{9F835A99-04AC-494A-A572-AFE8413CC938}"/>
          </ac:spMkLst>
        </pc:spChg>
        <pc:spChg chg="add del">
          <ac:chgData name="Alex Epperly" userId="0e0fbc62da3f7ea8" providerId="LiveId" clId="{E885CB9E-7291-41A1-8568-343E868AB44D}" dt="2021-03-28T22:57:25.352" v="1" actId="26606"/>
          <ac:spMkLst>
            <pc:docMk/>
            <pc:sldMk cId="3884006441" sldId="265"/>
            <ac:spMk id="17" creationId="{7D602432-D774-4CF5-94E8-7D52D01059D2}"/>
          </ac:spMkLst>
        </pc:spChg>
        <pc:spChg chg="add del">
          <ac:chgData name="Alex Epperly" userId="0e0fbc62da3f7ea8" providerId="LiveId" clId="{E885CB9E-7291-41A1-8568-343E868AB44D}" dt="2021-03-29T16:31:22.563" v="7556" actId="26606"/>
          <ac:spMkLst>
            <pc:docMk/>
            <pc:sldMk cId="3884006441" sldId="265"/>
            <ac:spMk id="18" creationId="{7B786209-1B0B-4CA9-9BDD-F7327066A84D}"/>
          </ac:spMkLst>
        </pc:spChg>
        <pc:spChg chg="add del">
          <ac:chgData name="Alex Epperly" userId="0e0fbc62da3f7ea8" providerId="LiveId" clId="{E885CB9E-7291-41A1-8568-343E868AB44D}" dt="2021-03-28T22:57:25.352" v="1" actId="26606"/>
          <ac:spMkLst>
            <pc:docMk/>
            <pc:sldMk cId="3884006441" sldId="265"/>
            <ac:spMk id="19" creationId="{CBF9EBB4-5078-47B2-AAA0-DF4A88D8182A}"/>
          </ac:spMkLst>
        </pc:spChg>
        <pc:spChg chg="add del">
          <ac:chgData name="Alex Epperly" userId="0e0fbc62da3f7ea8" providerId="LiveId" clId="{E885CB9E-7291-41A1-8568-343E868AB44D}" dt="2021-03-29T16:31:22.563" v="7556" actId="26606"/>
          <ac:spMkLst>
            <pc:docMk/>
            <pc:sldMk cId="3884006441" sldId="265"/>
            <ac:spMk id="20" creationId="{2D2964BB-484D-45AE-AD66-D407D0629652}"/>
          </ac:spMkLst>
        </pc:spChg>
        <pc:spChg chg="add del mod">
          <ac:chgData name="Alex Epperly" userId="0e0fbc62da3f7ea8" providerId="LiveId" clId="{E885CB9E-7291-41A1-8568-343E868AB44D}" dt="2021-03-29T19:41:30.453" v="9444" actId="478"/>
          <ac:spMkLst>
            <pc:docMk/>
            <pc:sldMk cId="3884006441" sldId="265"/>
            <ac:spMk id="21" creationId="{DFA56D49-3F41-472D-B359-C2DDC8DEFCD9}"/>
          </ac:spMkLst>
        </pc:spChg>
        <pc:spChg chg="add del">
          <ac:chgData name="Alex Epperly" userId="0e0fbc62da3f7ea8" providerId="LiveId" clId="{E885CB9E-7291-41A1-8568-343E868AB44D}" dt="2021-03-29T16:31:22.563" v="7556" actId="26606"/>
          <ac:spMkLst>
            <pc:docMk/>
            <pc:sldMk cId="3884006441" sldId="265"/>
            <ac:spMk id="22" creationId="{6691AC69-A76E-4DAB-B565-468B6B87ACF3}"/>
          </ac:spMkLst>
        </pc:spChg>
        <pc:spChg chg="add del mod">
          <ac:chgData name="Alex Epperly" userId="0e0fbc62da3f7ea8" providerId="LiveId" clId="{E885CB9E-7291-41A1-8568-343E868AB44D}" dt="2021-03-29T21:25:00.776" v="9756" actId="478"/>
          <ac:spMkLst>
            <pc:docMk/>
            <pc:sldMk cId="3884006441" sldId="265"/>
            <ac:spMk id="24" creationId="{8849ABF1-1010-40DD-856F-F77198A5C378}"/>
          </ac:spMkLst>
        </pc:spChg>
        <pc:spChg chg="add mod ord">
          <ac:chgData name="Alex Epperly" userId="0e0fbc62da3f7ea8" providerId="LiveId" clId="{E885CB9E-7291-41A1-8568-343E868AB44D}" dt="2021-04-05T04:09:38.156" v="12619" actId="1076"/>
          <ac:spMkLst>
            <pc:docMk/>
            <pc:sldMk cId="3884006441" sldId="265"/>
            <ac:spMk id="25" creationId="{5BA4251E-36E8-41B9-A2CA-AC8B9B12829F}"/>
          </ac:spMkLst>
        </pc:spChg>
        <pc:spChg chg="add del">
          <ac:chgData name="Alex Epperly" userId="0e0fbc62da3f7ea8" providerId="LiveId" clId="{E885CB9E-7291-41A1-8568-343E868AB44D}" dt="2021-03-29T21:10:54.021" v="9463" actId="26606"/>
          <ac:spMkLst>
            <pc:docMk/>
            <pc:sldMk cId="3884006441" sldId="265"/>
            <ac:spMk id="27" creationId="{8A7BA06D-B3FF-4E91-8639-B4569AE3AA23}"/>
          </ac:spMkLst>
        </pc:spChg>
        <pc:spChg chg="add del">
          <ac:chgData name="Alex Epperly" userId="0e0fbc62da3f7ea8" providerId="LiveId" clId="{E885CB9E-7291-41A1-8568-343E868AB44D}" dt="2021-03-29T21:10:54.021" v="9463" actId="26606"/>
          <ac:spMkLst>
            <pc:docMk/>
            <pc:sldMk cId="3884006441" sldId="265"/>
            <ac:spMk id="29" creationId="{2B30C86D-5A07-48BC-9C9D-6F9A2DB1E9E1}"/>
          </ac:spMkLst>
        </pc:spChg>
        <pc:spChg chg="add del">
          <ac:chgData name="Alex Epperly" userId="0e0fbc62da3f7ea8" providerId="LiveId" clId="{E885CB9E-7291-41A1-8568-343E868AB44D}" dt="2021-03-29T21:10:54.021" v="9463" actId="26606"/>
          <ac:spMkLst>
            <pc:docMk/>
            <pc:sldMk cId="3884006441" sldId="265"/>
            <ac:spMk id="31" creationId="{8930EBA3-4D2E-42E8-B828-834555328D85}"/>
          </ac:spMkLst>
        </pc:spChg>
        <pc:spChg chg="add del">
          <ac:chgData name="Alex Epperly" userId="0e0fbc62da3f7ea8" providerId="LiveId" clId="{E885CB9E-7291-41A1-8568-343E868AB44D}" dt="2021-03-29T21:10:54.021" v="9463" actId="26606"/>
          <ac:spMkLst>
            <pc:docMk/>
            <pc:sldMk cId="3884006441" sldId="265"/>
            <ac:spMk id="33" creationId="{E58B2195-5055-402F-A3E7-53FF0E4980C3}"/>
          </ac:spMkLst>
        </pc:spChg>
        <pc:spChg chg="add del">
          <ac:chgData name="Alex Epperly" userId="0e0fbc62da3f7ea8" providerId="LiveId" clId="{E885CB9E-7291-41A1-8568-343E868AB44D}" dt="2021-03-29T21:10:54.021" v="9463" actId="26606"/>
          <ac:spMkLst>
            <pc:docMk/>
            <pc:sldMk cId="3884006441" sldId="265"/>
            <ac:spMk id="35" creationId="{528AA953-F4F9-4DC5-97C7-491F4AF937DC}"/>
          </ac:spMkLst>
        </pc:spChg>
        <pc:spChg chg="add del">
          <ac:chgData name="Alex Epperly" userId="0e0fbc62da3f7ea8" providerId="LiveId" clId="{E885CB9E-7291-41A1-8568-343E868AB44D}" dt="2021-03-29T21:10:48.248" v="9460" actId="26606"/>
          <ac:spMkLst>
            <pc:docMk/>
            <pc:sldMk cId="3884006441" sldId="265"/>
            <ac:spMk id="37" creationId="{95199994-21AE-49A2-BA0D-12E295989A9A}"/>
          </ac:spMkLst>
        </pc:spChg>
        <pc:spChg chg="add del">
          <ac:chgData name="Alex Epperly" userId="0e0fbc62da3f7ea8" providerId="LiveId" clId="{E885CB9E-7291-41A1-8568-343E868AB44D}" dt="2021-03-29T21:10:48.248" v="9460" actId="26606"/>
          <ac:spMkLst>
            <pc:docMk/>
            <pc:sldMk cId="3884006441" sldId="265"/>
            <ac:spMk id="38" creationId="{A2C34835-4F79-4934-B151-D68E79764C72}"/>
          </ac:spMkLst>
        </pc:spChg>
        <pc:spChg chg="add del">
          <ac:chgData name="Alex Epperly" userId="0e0fbc62da3f7ea8" providerId="LiveId" clId="{E885CB9E-7291-41A1-8568-343E868AB44D}" dt="2021-03-29T16:45:33.198" v="7780" actId="26606"/>
          <ac:spMkLst>
            <pc:docMk/>
            <pc:sldMk cId="3884006441" sldId="265"/>
            <ac:spMk id="40" creationId="{53E60C6D-4E85-4E14-BCDF-BF15C241F7CA}"/>
          </ac:spMkLst>
        </pc:spChg>
        <pc:spChg chg="add del">
          <ac:chgData name="Alex Epperly" userId="0e0fbc62da3f7ea8" providerId="LiveId" clId="{E885CB9E-7291-41A1-8568-343E868AB44D}" dt="2021-03-29T21:10:54.009" v="9462" actId="26606"/>
          <ac:spMkLst>
            <pc:docMk/>
            <pc:sldMk cId="3884006441" sldId="265"/>
            <ac:spMk id="41" creationId="{4AC6B390-BC59-4F1D-A0EE-D71A92F0A0B2}"/>
          </ac:spMkLst>
        </pc:spChg>
        <pc:spChg chg="add del">
          <ac:chgData name="Alex Epperly" userId="0e0fbc62da3f7ea8" providerId="LiveId" clId="{E885CB9E-7291-41A1-8568-343E868AB44D}" dt="2021-03-29T16:45:33.198" v="7780" actId="26606"/>
          <ac:spMkLst>
            <pc:docMk/>
            <pc:sldMk cId="3884006441" sldId="265"/>
            <ac:spMk id="42" creationId="{7D42D292-4C48-479B-9E59-E29CD9871C0C}"/>
          </ac:spMkLst>
        </pc:spChg>
        <pc:spChg chg="add del">
          <ac:chgData name="Alex Epperly" userId="0e0fbc62da3f7ea8" providerId="LiveId" clId="{E885CB9E-7291-41A1-8568-343E868AB44D}" dt="2021-03-29T21:10:54.009" v="9462" actId="26606"/>
          <ac:spMkLst>
            <pc:docMk/>
            <pc:sldMk cId="3884006441" sldId="265"/>
            <ac:spMk id="43" creationId="{B6C60D79-16F1-4C4B-B7E3-7634E7069CDE}"/>
          </ac:spMkLst>
        </pc:spChg>
        <pc:spChg chg="add del">
          <ac:chgData name="Alex Epperly" userId="0e0fbc62da3f7ea8" providerId="LiveId" clId="{E885CB9E-7291-41A1-8568-343E868AB44D}" dt="2021-03-29T16:45:33.198" v="7780" actId="26606"/>
          <ac:spMkLst>
            <pc:docMk/>
            <pc:sldMk cId="3884006441" sldId="265"/>
            <ac:spMk id="44" creationId="{533DF362-939D-4EEE-8DC4-6B54607E5611}"/>
          </ac:spMkLst>
        </pc:spChg>
        <pc:spChg chg="add del">
          <ac:chgData name="Alex Epperly" userId="0e0fbc62da3f7ea8" providerId="LiveId" clId="{E885CB9E-7291-41A1-8568-343E868AB44D}" dt="2021-03-29T21:10:54.009" v="9462" actId="26606"/>
          <ac:spMkLst>
            <pc:docMk/>
            <pc:sldMk cId="3884006441" sldId="265"/>
            <ac:spMk id="45" creationId="{426B127E-6498-4C77-9C9D-4553A5113B80}"/>
          </ac:spMkLst>
        </pc:spChg>
        <pc:spChg chg="add del">
          <ac:chgData name="Alex Epperly" userId="0e0fbc62da3f7ea8" providerId="LiveId" clId="{E885CB9E-7291-41A1-8568-343E868AB44D}" dt="2021-03-29T21:13:26.155" v="9487" actId="26606"/>
          <ac:spMkLst>
            <pc:docMk/>
            <pc:sldMk cId="3884006441" sldId="265"/>
            <ac:spMk id="47" creationId="{2EB492CD-616E-47F8-933B-5E2D952A0593}"/>
          </ac:spMkLst>
        </pc:spChg>
        <pc:spChg chg="add del">
          <ac:chgData name="Alex Epperly" userId="0e0fbc62da3f7ea8" providerId="LiveId" clId="{E885CB9E-7291-41A1-8568-343E868AB44D}" dt="2021-03-29T21:13:26.155" v="9487" actId="26606"/>
          <ac:spMkLst>
            <pc:docMk/>
            <pc:sldMk cId="3884006441" sldId="265"/>
            <ac:spMk id="48" creationId="{59383CF9-23B5-4335-9B21-1791C4CF1C75}"/>
          </ac:spMkLst>
        </pc:spChg>
        <pc:spChg chg="add del">
          <ac:chgData name="Alex Epperly" userId="0e0fbc62da3f7ea8" providerId="LiveId" clId="{E885CB9E-7291-41A1-8568-343E868AB44D}" dt="2021-03-29T21:13:26.155" v="9487" actId="26606"/>
          <ac:spMkLst>
            <pc:docMk/>
            <pc:sldMk cId="3884006441" sldId="265"/>
            <ac:spMk id="49" creationId="{0007FE00-9498-4706-B255-6437B0252C02}"/>
          </ac:spMkLst>
        </pc:spChg>
        <pc:spChg chg="add del">
          <ac:chgData name="Alex Epperly" userId="0e0fbc62da3f7ea8" providerId="LiveId" clId="{E885CB9E-7291-41A1-8568-343E868AB44D}" dt="2021-03-29T21:14:20.431" v="9493" actId="26606"/>
          <ac:spMkLst>
            <pc:docMk/>
            <pc:sldMk cId="3884006441" sldId="265"/>
            <ac:spMk id="51" creationId="{1CD81A2A-6ED4-4EF4-A14C-912D31E14800}"/>
          </ac:spMkLst>
        </pc:spChg>
        <pc:spChg chg="add del">
          <ac:chgData name="Alex Epperly" userId="0e0fbc62da3f7ea8" providerId="LiveId" clId="{E885CB9E-7291-41A1-8568-343E868AB44D}" dt="2021-03-29T21:14:20.431" v="9493" actId="26606"/>
          <ac:spMkLst>
            <pc:docMk/>
            <pc:sldMk cId="3884006441" sldId="265"/>
            <ac:spMk id="52" creationId="{1661932C-CA15-4E17-B115-FAE7CBEE4789}"/>
          </ac:spMkLst>
        </pc:spChg>
        <pc:spChg chg="add del">
          <ac:chgData name="Alex Epperly" userId="0e0fbc62da3f7ea8" providerId="LiveId" clId="{E885CB9E-7291-41A1-8568-343E868AB44D}" dt="2021-03-29T21:13:07.334" v="9485" actId="26606"/>
          <ac:spMkLst>
            <pc:docMk/>
            <pc:sldMk cId="3884006441" sldId="265"/>
            <ac:spMk id="54" creationId="{6A84B152-3496-4C52-AF08-97AFFC09DD2C}"/>
          </ac:spMkLst>
        </pc:spChg>
        <pc:spChg chg="add del">
          <ac:chgData name="Alex Epperly" userId="0e0fbc62da3f7ea8" providerId="LiveId" clId="{E885CB9E-7291-41A1-8568-343E868AB44D}" dt="2021-03-29T21:14:20.431" v="9493" actId="26606"/>
          <ac:spMkLst>
            <pc:docMk/>
            <pc:sldMk cId="3884006441" sldId="265"/>
            <ac:spMk id="55" creationId="{8590ADD5-9383-4D3D-9047-3DA2593CCB5D}"/>
          </ac:spMkLst>
        </pc:spChg>
        <pc:spChg chg="add del">
          <ac:chgData name="Alex Epperly" userId="0e0fbc62da3f7ea8" providerId="LiveId" clId="{E885CB9E-7291-41A1-8568-343E868AB44D}" dt="2021-03-29T21:13:07.334" v="9485" actId="26606"/>
          <ac:spMkLst>
            <pc:docMk/>
            <pc:sldMk cId="3884006441" sldId="265"/>
            <ac:spMk id="56" creationId="{6B2ADB95-0FA3-4BD7-A8AC-89D014A83E5B}"/>
          </ac:spMkLst>
        </pc:spChg>
        <pc:spChg chg="add del">
          <ac:chgData name="Alex Epperly" userId="0e0fbc62da3f7ea8" providerId="LiveId" clId="{E885CB9E-7291-41A1-8568-343E868AB44D}" dt="2021-03-29T21:14:20.431" v="9493" actId="26606"/>
          <ac:spMkLst>
            <pc:docMk/>
            <pc:sldMk cId="3884006441" sldId="265"/>
            <ac:spMk id="57" creationId="{DABE3E45-88CF-45D8-8D40-C773324D93F6}"/>
          </ac:spMkLst>
        </pc:spChg>
        <pc:spChg chg="add del">
          <ac:chgData name="Alex Epperly" userId="0e0fbc62da3f7ea8" providerId="LiveId" clId="{E885CB9E-7291-41A1-8568-343E868AB44D}" dt="2021-03-29T21:13:07.334" v="9485" actId="26606"/>
          <ac:spMkLst>
            <pc:docMk/>
            <pc:sldMk cId="3884006441" sldId="265"/>
            <ac:spMk id="58" creationId="{C924DBCE-E731-4B22-8181-A39C1D86276C}"/>
          </ac:spMkLst>
        </pc:spChg>
        <pc:spChg chg="add del">
          <ac:chgData name="Alex Epperly" userId="0e0fbc62da3f7ea8" providerId="LiveId" clId="{E885CB9E-7291-41A1-8568-343E868AB44D}" dt="2021-03-29T21:13:07.334" v="9485" actId="26606"/>
          <ac:spMkLst>
            <pc:docMk/>
            <pc:sldMk cId="3884006441" sldId="265"/>
            <ac:spMk id="60" creationId="{4CBF9756-6AC8-4C65-84DF-56FBFFA1D873}"/>
          </ac:spMkLst>
        </pc:spChg>
        <pc:spChg chg="add del">
          <ac:chgData name="Alex Epperly" userId="0e0fbc62da3f7ea8" providerId="LiveId" clId="{E885CB9E-7291-41A1-8568-343E868AB44D}" dt="2021-03-29T21:14:20.431" v="9493" actId="26606"/>
          <ac:spMkLst>
            <pc:docMk/>
            <pc:sldMk cId="3884006441" sldId="265"/>
            <ac:spMk id="61" creationId="{B91ECDA9-56DC-4270-8F33-01C5637B8CEB}"/>
          </ac:spMkLst>
        </pc:spChg>
        <pc:spChg chg="add del">
          <ac:chgData name="Alex Epperly" userId="0e0fbc62da3f7ea8" providerId="LiveId" clId="{E885CB9E-7291-41A1-8568-343E868AB44D}" dt="2021-03-29T21:13:07.334" v="9485" actId="26606"/>
          <ac:spMkLst>
            <pc:docMk/>
            <pc:sldMk cId="3884006441" sldId="265"/>
            <ac:spMk id="62" creationId="{2D385988-EAAF-4C27-AF8A-2BFBECAF3D4F}"/>
          </ac:spMkLst>
        </pc:spChg>
        <pc:spChg chg="add del">
          <ac:chgData name="Alex Epperly" userId="0e0fbc62da3f7ea8" providerId="LiveId" clId="{E885CB9E-7291-41A1-8568-343E868AB44D}" dt="2021-03-29T21:14:20.431" v="9493" actId="26606"/>
          <ac:spMkLst>
            <pc:docMk/>
            <pc:sldMk cId="3884006441" sldId="265"/>
            <ac:spMk id="63" creationId="{75F47824-961D-465D-84F9-EAE11BC6173B}"/>
          </ac:spMkLst>
        </pc:spChg>
        <pc:spChg chg="add del">
          <ac:chgData name="Alex Epperly" userId="0e0fbc62da3f7ea8" providerId="LiveId" clId="{E885CB9E-7291-41A1-8568-343E868AB44D}" dt="2021-03-29T21:13:07.334" v="9485" actId="26606"/>
          <ac:spMkLst>
            <pc:docMk/>
            <pc:sldMk cId="3884006441" sldId="265"/>
            <ac:spMk id="66" creationId="{B621D332-7329-4994-8836-C429A51B7549}"/>
          </ac:spMkLst>
        </pc:spChg>
        <pc:spChg chg="add del">
          <ac:chgData name="Alex Epperly" userId="0e0fbc62da3f7ea8" providerId="LiveId" clId="{E885CB9E-7291-41A1-8568-343E868AB44D}" dt="2021-03-29T21:13:07.334" v="9485" actId="26606"/>
          <ac:spMkLst>
            <pc:docMk/>
            <pc:sldMk cId="3884006441" sldId="265"/>
            <ac:spMk id="68" creationId="{2D20F754-35A9-4508-BE3C-C59996D1437B}"/>
          </ac:spMkLst>
        </pc:spChg>
        <pc:spChg chg="add del">
          <ac:chgData name="Alex Epperly" userId="0e0fbc62da3f7ea8" providerId="LiveId" clId="{E885CB9E-7291-41A1-8568-343E868AB44D}" dt="2021-03-29T21:14:20.431" v="9493" actId="26606"/>
          <ac:spMkLst>
            <pc:docMk/>
            <pc:sldMk cId="3884006441" sldId="265"/>
            <ac:spMk id="70" creationId="{FEC9DA3E-C1D7-472D-B7C0-F71AE41FBA23}"/>
          </ac:spMkLst>
        </pc:spChg>
        <pc:spChg chg="add del">
          <ac:chgData name="Alex Epperly" userId="0e0fbc62da3f7ea8" providerId="LiveId" clId="{E885CB9E-7291-41A1-8568-343E868AB44D}" dt="2021-03-29T21:18:07.921" v="9509" actId="26606"/>
          <ac:spMkLst>
            <pc:docMk/>
            <pc:sldMk cId="3884006441" sldId="265"/>
            <ac:spMk id="75" creationId="{95199994-21AE-49A2-BA0D-12E295989A9A}"/>
          </ac:spMkLst>
        </pc:spChg>
        <pc:spChg chg="add del">
          <ac:chgData name="Alex Epperly" userId="0e0fbc62da3f7ea8" providerId="LiveId" clId="{E885CB9E-7291-41A1-8568-343E868AB44D}" dt="2021-03-29T21:18:07.921" v="9509" actId="26606"/>
          <ac:spMkLst>
            <pc:docMk/>
            <pc:sldMk cId="3884006441" sldId="265"/>
            <ac:spMk id="77" creationId="{A2C34835-4F79-4934-B151-D68E79764C72}"/>
          </ac:spMkLst>
        </pc:spChg>
        <pc:spChg chg="add">
          <ac:chgData name="Alex Epperly" userId="0e0fbc62da3f7ea8" providerId="LiveId" clId="{E885CB9E-7291-41A1-8568-343E868AB44D}" dt="2021-03-29T21:18:07.921" v="9509" actId="26606"/>
          <ac:spMkLst>
            <pc:docMk/>
            <pc:sldMk cId="3884006441" sldId="265"/>
            <ac:spMk id="82" creationId="{53E60C6D-4E85-4E14-BCDF-BF15C241F7CA}"/>
          </ac:spMkLst>
        </pc:spChg>
        <pc:spChg chg="add">
          <ac:chgData name="Alex Epperly" userId="0e0fbc62da3f7ea8" providerId="LiveId" clId="{E885CB9E-7291-41A1-8568-343E868AB44D}" dt="2021-03-29T21:18:07.921" v="9509" actId="26606"/>
          <ac:spMkLst>
            <pc:docMk/>
            <pc:sldMk cId="3884006441" sldId="265"/>
            <ac:spMk id="84" creationId="{7D42D292-4C48-479B-9E59-E29CD9871C0C}"/>
          </ac:spMkLst>
        </pc:spChg>
        <pc:spChg chg="add">
          <ac:chgData name="Alex Epperly" userId="0e0fbc62da3f7ea8" providerId="LiveId" clId="{E885CB9E-7291-41A1-8568-343E868AB44D}" dt="2021-03-29T21:18:07.921" v="9509" actId="26606"/>
          <ac:spMkLst>
            <pc:docMk/>
            <pc:sldMk cId="3884006441" sldId="265"/>
            <ac:spMk id="86" creationId="{533DF362-939D-4EEE-8DC4-6B54607E5611}"/>
          </ac:spMkLst>
        </pc:spChg>
        <pc:picChg chg="add del mod">
          <ac:chgData name="Alex Epperly" userId="0e0fbc62da3f7ea8" providerId="LiveId" clId="{E885CB9E-7291-41A1-8568-343E868AB44D}" dt="2021-03-29T16:39:22.566" v="7560" actId="478"/>
          <ac:picMkLst>
            <pc:docMk/>
            <pc:sldMk cId="3884006441" sldId="265"/>
            <ac:picMk id="4" creationId="{1214324B-3ED5-4BEB-B96C-6B48CBDB2B64}"/>
          </ac:picMkLst>
        </pc:picChg>
        <pc:picChg chg="add del mod">
          <ac:chgData name="Alex Epperly" userId="0e0fbc62da3f7ea8" providerId="LiveId" clId="{E885CB9E-7291-41A1-8568-343E868AB44D}" dt="2021-04-06T03:10:33.349" v="14768"/>
          <ac:picMkLst>
            <pc:docMk/>
            <pc:sldMk cId="3884006441" sldId="265"/>
            <ac:picMk id="4" creationId="{B2E65D2E-1461-4807-ADDB-93D9BFF0C80E}"/>
          </ac:picMkLst>
        </pc:picChg>
        <pc:picChg chg="add del mod">
          <ac:chgData name="Alex Epperly" userId="0e0fbc62da3f7ea8" providerId="LiveId" clId="{E885CB9E-7291-41A1-8568-343E868AB44D}" dt="2021-04-06T03:22:14.743" v="14795"/>
          <ac:picMkLst>
            <pc:docMk/>
            <pc:sldMk cId="3884006441" sldId="265"/>
            <ac:picMk id="5" creationId="{56D365F4-8C6A-49FB-8A29-F76361BCCF09}"/>
          </ac:picMkLst>
        </pc:picChg>
        <pc:picChg chg="add del mod ord">
          <ac:chgData name="Alex Epperly" userId="0e0fbc62da3f7ea8" providerId="LiveId" clId="{E885CB9E-7291-41A1-8568-343E868AB44D}" dt="2021-04-05T04:27:31.127" v="12845" actId="478"/>
          <ac:picMkLst>
            <pc:docMk/>
            <pc:sldMk cId="3884006441" sldId="265"/>
            <ac:picMk id="5" creationId="{D57E4C32-C1D5-447B-BC80-5BDFF0D07B61}"/>
          </ac:picMkLst>
        </pc:picChg>
        <pc:picChg chg="add del">
          <ac:chgData name="Alex Epperly" userId="0e0fbc62da3f7ea8" providerId="LiveId" clId="{E885CB9E-7291-41A1-8568-343E868AB44D}" dt="2021-03-28T22:57:25.352" v="1" actId="26606"/>
          <ac:picMkLst>
            <pc:docMk/>
            <pc:sldMk cId="3884006441" sldId="265"/>
            <ac:picMk id="5" creationId="{E5A8F96A-AA9F-421E-90A6-2B5E944A102F}"/>
          </ac:picMkLst>
        </pc:picChg>
        <pc:picChg chg="add del mod">
          <ac:chgData name="Alex Epperly" userId="0e0fbc62da3f7ea8" providerId="LiveId" clId="{E885CB9E-7291-41A1-8568-343E868AB44D}" dt="2021-04-06T03:30:53.718" v="14810"/>
          <ac:picMkLst>
            <pc:docMk/>
            <pc:sldMk cId="3884006441" sldId="265"/>
            <ac:picMk id="6" creationId="{883A2C66-E4C2-46F3-A17F-283BF10295CC}"/>
          </ac:picMkLst>
        </pc:picChg>
        <pc:picChg chg="add del mod ord">
          <ac:chgData name="Alex Epperly" userId="0e0fbc62da3f7ea8" providerId="LiveId" clId="{E885CB9E-7291-41A1-8568-343E868AB44D}" dt="2021-03-29T19:33:56.020" v="9169" actId="478"/>
          <ac:picMkLst>
            <pc:docMk/>
            <pc:sldMk cId="3884006441" sldId="265"/>
            <ac:picMk id="6" creationId="{8BCE54D2-9B14-459B-91B5-F7ABF63E9989}"/>
          </ac:picMkLst>
        </pc:picChg>
        <pc:picChg chg="add mod">
          <ac:chgData name="Alex Epperly" userId="0e0fbc62da3f7ea8" providerId="LiveId" clId="{E885CB9E-7291-41A1-8568-343E868AB44D}" dt="2021-04-06T03:31:47.506" v="14811"/>
          <ac:picMkLst>
            <pc:docMk/>
            <pc:sldMk cId="3884006441" sldId="265"/>
            <ac:picMk id="7" creationId="{18836F81-C70A-4923-83DE-ADEAC2DF7D94}"/>
          </ac:picMkLst>
        </pc:picChg>
        <pc:picChg chg="add del mod">
          <ac:chgData name="Alex Epperly" userId="0e0fbc62da3f7ea8" providerId="LiveId" clId="{E885CB9E-7291-41A1-8568-343E868AB44D}" dt="2021-04-05T04:27:29.782" v="12844" actId="478"/>
          <ac:picMkLst>
            <pc:docMk/>
            <pc:sldMk cId="3884006441" sldId="265"/>
            <ac:picMk id="7" creationId="{A3BE79BA-D260-4A10-97FD-77DE179AB2BA}"/>
          </ac:picMkLst>
        </pc:picChg>
        <pc:picChg chg="add mod">
          <ac:chgData name="Alex Epperly" userId="0e0fbc62da3f7ea8" providerId="LiveId" clId="{E885CB9E-7291-41A1-8568-343E868AB44D}" dt="2021-04-05T05:08:54.300" v="14185" actId="14100"/>
          <ac:picMkLst>
            <pc:docMk/>
            <pc:sldMk cId="3884006441" sldId="265"/>
            <ac:picMk id="9" creationId="{62228938-ECE1-46D0-A26A-B2D179BDA60C}"/>
          </ac:picMkLst>
        </pc:picChg>
        <pc:picChg chg="add del mod ord modCrop">
          <ac:chgData name="Alex Epperly" userId="0e0fbc62da3f7ea8" providerId="LiveId" clId="{E885CB9E-7291-41A1-8568-343E868AB44D}" dt="2021-03-29T21:13:11.883" v="9486" actId="21"/>
          <ac:picMkLst>
            <pc:docMk/>
            <pc:sldMk cId="3884006441" sldId="265"/>
            <ac:picMk id="9" creationId="{9D561662-A346-4D00-8EBC-6D42E65BE961}"/>
          </ac:picMkLst>
        </pc:picChg>
        <pc:picChg chg="add mod modCrop">
          <ac:chgData name="Alex Epperly" userId="0e0fbc62da3f7ea8" providerId="LiveId" clId="{E885CB9E-7291-41A1-8568-343E868AB44D}" dt="2021-04-05T05:09:08.487" v="14186" actId="14100"/>
          <ac:picMkLst>
            <pc:docMk/>
            <pc:sldMk cId="3884006441" sldId="265"/>
            <ac:picMk id="12" creationId="{819895C2-9ED8-45F5-9A16-A1C3F6C4FEB3}"/>
          </ac:picMkLst>
        </pc:picChg>
        <pc:picChg chg="add del mod ord">
          <ac:chgData name="Alex Epperly" userId="0e0fbc62da3f7ea8" providerId="LiveId" clId="{E885CB9E-7291-41A1-8568-343E868AB44D}" dt="2021-04-05T04:09:22.418" v="12615" actId="478"/>
          <ac:picMkLst>
            <pc:docMk/>
            <pc:sldMk cId="3884006441" sldId="265"/>
            <ac:picMk id="17" creationId="{7821357F-BF63-4AB2-96E2-991902E17F14}"/>
          </ac:picMkLst>
        </pc:picChg>
        <pc:picChg chg="add del mod ord">
          <ac:chgData name="Alex Epperly" userId="0e0fbc62da3f7ea8" providerId="LiveId" clId="{E885CB9E-7291-41A1-8568-343E868AB44D}" dt="2021-04-05T04:09:24.991" v="12616" actId="478"/>
          <ac:picMkLst>
            <pc:docMk/>
            <pc:sldMk cId="3884006441" sldId="265"/>
            <ac:picMk id="23" creationId="{A60CE06A-411C-4AB0-8E53-6ECC7F3F2436}"/>
          </ac:picMkLst>
        </pc:picChg>
        <pc:picChg chg="add del">
          <ac:chgData name="Alex Epperly" userId="0e0fbc62da3f7ea8" providerId="LiveId" clId="{E885CB9E-7291-41A1-8568-343E868AB44D}" dt="2021-03-29T21:13:31.789" v="9488" actId="478"/>
          <ac:picMkLst>
            <pc:docMk/>
            <pc:sldMk cId="3884006441" sldId="265"/>
            <ac:picMk id="53" creationId="{D36514D9-188A-40EF-8C3C-D7E348B32D85}"/>
          </ac:picMkLst>
        </pc:picChg>
        <pc:cxnChg chg="add del">
          <ac:chgData name="Alex Epperly" userId="0e0fbc62da3f7ea8" providerId="LiveId" clId="{E885CB9E-7291-41A1-8568-343E868AB44D}" dt="2021-03-29T21:14:20.431" v="9493" actId="26606"/>
          <ac:cxnSpMkLst>
            <pc:docMk/>
            <pc:sldMk cId="3884006441" sldId="265"/>
            <ac:cxnSpMk id="59" creationId="{49CD1692-827B-4C8D-B4A1-134FD04CF45C}"/>
          </ac:cxnSpMkLst>
        </pc:cxnChg>
        <pc:cxnChg chg="add del">
          <ac:chgData name="Alex Epperly" userId="0e0fbc62da3f7ea8" providerId="LiveId" clId="{E885CB9E-7291-41A1-8568-343E868AB44D}" dt="2021-03-29T21:13:07.334" v="9485" actId="26606"/>
          <ac:cxnSpMkLst>
            <pc:docMk/>
            <pc:sldMk cId="3884006441" sldId="265"/>
            <ac:cxnSpMk id="64" creationId="{43621FD4-D14D-45D5-9A57-9A2DE5EA59C0}"/>
          </ac:cxnSpMkLst>
        </pc:cxnChg>
      </pc:sldChg>
      <pc:sldChg chg="addSp delSp modSp del mod">
        <pc:chgData name="Alex Epperly" userId="0e0fbc62da3f7ea8" providerId="LiveId" clId="{E885CB9E-7291-41A1-8568-343E868AB44D}" dt="2021-04-05T20:00:48.665" v="14736" actId="2696"/>
        <pc:sldMkLst>
          <pc:docMk/>
          <pc:sldMk cId="1980202813" sldId="266"/>
        </pc:sldMkLst>
        <pc:spChg chg="mod">
          <ac:chgData name="Alex Epperly" userId="0e0fbc62da3f7ea8" providerId="LiveId" clId="{E885CB9E-7291-41A1-8568-343E868AB44D}" dt="2021-04-05T05:31:29.209" v="14322" actId="26606"/>
          <ac:spMkLst>
            <pc:docMk/>
            <pc:sldMk cId="1980202813" sldId="266"/>
            <ac:spMk id="2" creationId="{C6E29429-EE2A-4513-AEE3-F52C099AE64B}"/>
          </ac:spMkLst>
        </pc:spChg>
        <pc:spChg chg="mod">
          <ac:chgData name="Alex Epperly" userId="0e0fbc62da3f7ea8" providerId="LiveId" clId="{E885CB9E-7291-41A1-8568-343E868AB44D}" dt="2021-04-05T19:02:37.213" v="14734" actId="20577"/>
          <ac:spMkLst>
            <pc:docMk/>
            <pc:sldMk cId="1980202813" sldId="266"/>
            <ac:spMk id="3" creationId="{CF99FD8F-2E86-47F3-B9E7-29ED746753E5}"/>
          </ac:spMkLst>
        </pc:spChg>
        <pc:spChg chg="add del">
          <ac:chgData name="Alex Epperly" userId="0e0fbc62da3f7ea8" providerId="LiveId" clId="{E885CB9E-7291-41A1-8568-343E868AB44D}" dt="2021-04-05T05:31:29.209" v="14322" actId="26606"/>
          <ac:spMkLst>
            <pc:docMk/>
            <pc:sldMk cId="1980202813" sldId="266"/>
            <ac:spMk id="8" creationId="{F837543A-6020-4505-A233-C9DB4BF74011}"/>
          </ac:spMkLst>
        </pc:spChg>
        <pc:spChg chg="add del">
          <ac:chgData name="Alex Epperly" userId="0e0fbc62da3f7ea8" providerId="LiveId" clId="{E885CB9E-7291-41A1-8568-343E868AB44D}" dt="2021-04-05T05:31:29.209" v="14322" actId="26606"/>
          <ac:spMkLst>
            <pc:docMk/>
            <pc:sldMk cId="1980202813" sldId="266"/>
            <ac:spMk id="10" creationId="{35B16301-FB18-48BA-A6DD-C37CAF6F9A18}"/>
          </ac:spMkLst>
        </pc:spChg>
        <pc:spChg chg="add del">
          <ac:chgData name="Alex Epperly" userId="0e0fbc62da3f7ea8" providerId="LiveId" clId="{E885CB9E-7291-41A1-8568-343E868AB44D}" dt="2021-04-05T05:31:29.209" v="14322" actId="26606"/>
          <ac:spMkLst>
            <pc:docMk/>
            <pc:sldMk cId="1980202813" sldId="266"/>
            <ac:spMk id="12" creationId="{C3C0D90E-074A-4F52-9B11-B52BEF4BCBE5}"/>
          </ac:spMkLst>
        </pc:spChg>
        <pc:spChg chg="add del">
          <ac:chgData name="Alex Epperly" userId="0e0fbc62da3f7ea8" providerId="LiveId" clId="{E885CB9E-7291-41A1-8568-343E868AB44D}" dt="2021-04-05T05:31:29.209" v="14322" actId="26606"/>
          <ac:spMkLst>
            <pc:docMk/>
            <pc:sldMk cId="1980202813" sldId="266"/>
            <ac:spMk id="14" creationId="{CABBD4C1-E6F8-46F6-8152-A8A97490BF4D}"/>
          </ac:spMkLst>
        </pc:spChg>
        <pc:spChg chg="add del">
          <ac:chgData name="Alex Epperly" userId="0e0fbc62da3f7ea8" providerId="LiveId" clId="{E885CB9E-7291-41A1-8568-343E868AB44D}" dt="2021-04-05T05:31:29.209" v="14322" actId="26606"/>
          <ac:spMkLst>
            <pc:docMk/>
            <pc:sldMk cId="1980202813" sldId="266"/>
            <ac:spMk id="16" creationId="{83BA5EF5-1FE9-4BF9-83BB-269BCDDF6156}"/>
          </ac:spMkLst>
        </pc:spChg>
        <pc:spChg chg="add del">
          <ac:chgData name="Alex Epperly" userId="0e0fbc62da3f7ea8" providerId="LiveId" clId="{E885CB9E-7291-41A1-8568-343E868AB44D}" dt="2021-04-05T05:31:29.209" v="14322" actId="26606"/>
          <ac:spMkLst>
            <pc:docMk/>
            <pc:sldMk cId="1980202813" sldId="266"/>
            <ac:spMk id="20" creationId="{88853921-7BC9-4BDE-ACAB-133C683C82D6}"/>
          </ac:spMkLst>
        </pc:spChg>
        <pc:spChg chg="add del">
          <ac:chgData name="Alex Epperly" userId="0e0fbc62da3f7ea8" providerId="LiveId" clId="{E885CB9E-7291-41A1-8568-343E868AB44D}" dt="2021-04-05T05:31:29.209" v="14322" actId="26606"/>
          <ac:spMkLst>
            <pc:docMk/>
            <pc:sldMk cId="1980202813" sldId="266"/>
            <ac:spMk id="22" creationId="{09192968-3AE7-4470-A61C-97294BB92731}"/>
          </ac:spMkLst>
        </pc:spChg>
        <pc:spChg chg="add del">
          <ac:chgData name="Alex Epperly" userId="0e0fbc62da3f7ea8" providerId="LiveId" clId="{E885CB9E-7291-41A1-8568-343E868AB44D}" dt="2021-04-05T05:31:29.209" v="14322" actId="26606"/>
          <ac:spMkLst>
            <pc:docMk/>
            <pc:sldMk cId="1980202813" sldId="266"/>
            <ac:spMk id="24" creationId="{3AB72E55-43E4-4356-BFE8-E2102CB0B505}"/>
          </ac:spMkLst>
        </pc:spChg>
        <pc:spChg chg="add del">
          <ac:chgData name="Alex Epperly" userId="0e0fbc62da3f7ea8" providerId="LiveId" clId="{E885CB9E-7291-41A1-8568-343E868AB44D}" dt="2021-04-05T05:31:27.361" v="14319" actId="26606"/>
          <ac:spMkLst>
            <pc:docMk/>
            <pc:sldMk cId="1980202813" sldId="266"/>
            <ac:spMk id="26" creationId="{907EF6B7-1338-4443-8C46-6A318D952DFD}"/>
          </ac:spMkLst>
        </pc:spChg>
        <pc:spChg chg="add del">
          <ac:chgData name="Alex Epperly" userId="0e0fbc62da3f7ea8" providerId="LiveId" clId="{E885CB9E-7291-41A1-8568-343E868AB44D}" dt="2021-04-05T05:31:27.361" v="14319" actId="26606"/>
          <ac:spMkLst>
            <pc:docMk/>
            <pc:sldMk cId="1980202813" sldId="266"/>
            <ac:spMk id="27" creationId="{DAAE4CDD-124C-4DCF-9584-B6033B545DD5}"/>
          </ac:spMkLst>
        </pc:spChg>
        <pc:spChg chg="add del">
          <ac:chgData name="Alex Epperly" userId="0e0fbc62da3f7ea8" providerId="LiveId" clId="{E885CB9E-7291-41A1-8568-343E868AB44D}" dt="2021-04-05T05:31:27.361" v="14319" actId="26606"/>
          <ac:spMkLst>
            <pc:docMk/>
            <pc:sldMk cId="1980202813" sldId="266"/>
            <ac:spMk id="28" creationId="{081E4A58-353D-44AE-B2FC-2A74E2E400F7}"/>
          </ac:spMkLst>
        </pc:spChg>
        <pc:spChg chg="add del">
          <ac:chgData name="Alex Epperly" userId="0e0fbc62da3f7ea8" providerId="LiveId" clId="{E885CB9E-7291-41A1-8568-343E868AB44D}" dt="2021-04-05T05:30:25.469" v="14317" actId="26606"/>
          <ac:spMkLst>
            <pc:docMk/>
            <pc:sldMk cId="1980202813" sldId="266"/>
            <ac:spMk id="29" creationId="{389575E1-3389-451A-A5F7-27854C25C599}"/>
          </ac:spMkLst>
        </pc:spChg>
        <pc:spChg chg="add del">
          <ac:chgData name="Alex Epperly" userId="0e0fbc62da3f7ea8" providerId="LiveId" clId="{E885CB9E-7291-41A1-8568-343E868AB44D}" dt="2021-04-05T05:31:29.193" v="14321" actId="26606"/>
          <ac:spMkLst>
            <pc:docMk/>
            <pc:sldMk cId="1980202813" sldId="266"/>
            <ac:spMk id="30" creationId="{E92FEB64-6EEA-4759-B4A4-BD2C1E660BA8}"/>
          </ac:spMkLst>
        </pc:spChg>
        <pc:spChg chg="add del">
          <ac:chgData name="Alex Epperly" userId="0e0fbc62da3f7ea8" providerId="LiveId" clId="{E885CB9E-7291-41A1-8568-343E868AB44D}" dt="2021-04-05T05:30:25.469" v="14317" actId="26606"/>
          <ac:spMkLst>
            <pc:docMk/>
            <pc:sldMk cId="1980202813" sldId="266"/>
            <ac:spMk id="31" creationId="{A53CCC5C-D88E-40FB-B30B-23DCDBD01D37}"/>
          </ac:spMkLst>
        </pc:spChg>
        <pc:spChg chg="add del">
          <ac:chgData name="Alex Epperly" userId="0e0fbc62da3f7ea8" providerId="LiveId" clId="{E885CB9E-7291-41A1-8568-343E868AB44D}" dt="2021-04-05T05:31:29.193" v="14321" actId="26606"/>
          <ac:spMkLst>
            <pc:docMk/>
            <pc:sldMk cId="1980202813" sldId="266"/>
            <ac:spMk id="32" creationId="{B10BB131-AC8E-4A8E-A5D1-36260F720C3B}"/>
          </ac:spMkLst>
        </pc:spChg>
        <pc:spChg chg="add del">
          <ac:chgData name="Alex Epperly" userId="0e0fbc62da3f7ea8" providerId="LiveId" clId="{E885CB9E-7291-41A1-8568-343E868AB44D}" dt="2021-04-05T05:30:25.469" v="14317" actId="26606"/>
          <ac:spMkLst>
            <pc:docMk/>
            <pc:sldMk cId="1980202813" sldId="266"/>
            <ac:spMk id="33" creationId="{081E4A58-353D-44AE-B2FC-2A74E2E400F7}"/>
          </ac:spMkLst>
        </pc:spChg>
        <pc:spChg chg="add del">
          <ac:chgData name="Alex Epperly" userId="0e0fbc62da3f7ea8" providerId="LiveId" clId="{E885CB9E-7291-41A1-8568-343E868AB44D}" dt="2021-04-05T05:31:29.193" v="14321" actId="26606"/>
          <ac:spMkLst>
            <pc:docMk/>
            <pc:sldMk cId="1980202813" sldId="266"/>
            <ac:spMk id="34" creationId="{14847E93-7DC1-4D4B-8829-B19AA7137C50}"/>
          </ac:spMkLst>
        </pc:spChg>
        <pc:spChg chg="add del">
          <ac:chgData name="Alex Epperly" userId="0e0fbc62da3f7ea8" providerId="LiveId" clId="{E885CB9E-7291-41A1-8568-343E868AB44D}" dt="2021-04-05T05:31:29.193" v="14321" actId="26606"/>
          <ac:spMkLst>
            <pc:docMk/>
            <pc:sldMk cId="1980202813" sldId="266"/>
            <ac:spMk id="35" creationId="{5566D6E1-03A1-4D73-A4E0-35D74D568A04}"/>
          </ac:spMkLst>
        </pc:spChg>
        <pc:spChg chg="add del">
          <ac:chgData name="Alex Epperly" userId="0e0fbc62da3f7ea8" providerId="LiveId" clId="{E885CB9E-7291-41A1-8568-343E868AB44D}" dt="2021-04-05T05:31:29.193" v="14321" actId="26606"/>
          <ac:spMkLst>
            <pc:docMk/>
            <pc:sldMk cId="1980202813" sldId="266"/>
            <ac:spMk id="37" creationId="{9F835A99-04AC-494A-A572-AFE8413CC938}"/>
          </ac:spMkLst>
        </pc:spChg>
        <pc:spChg chg="add del">
          <ac:chgData name="Alex Epperly" userId="0e0fbc62da3f7ea8" providerId="LiveId" clId="{E885CB9E-7291-41A1-8568-343E868AB44D}" dt="2021-04-05T05:31:29.193" v="14321" actId="26606"/>
          <ac:spMkLst>
            <pc:docMk/>
            <pc:sldMk cId="1980202813" sldId="266"/>
            <ac:spMk id="39" creationId="{7B786209-1B0B-4CA9-9BDD-F7327066A84D}"/>
          </ac:spMkLst>
        </pc:spChg>
        <pc:spChg chg="add del">
          <ac:chgData name="Alex Epperly" userId="0e0fbc62da3f7ea8" providerId="LiveId" clId="{E885CB9E-7291-41A1-8568-343E868AB44D}" dt="2021-04-05T05:31:29.193" v="14321" actId="26606"/>
          <ac:spMkLst>
            <pc:docMk/>
            <pc:sldMk cId="1980202813" sldId="266"/>
            <ac:spMk id="41" creationId="{2D2964BB-484D-45AE-AD66-D407D0629652}"/>
          </ac:spMkLst>
        </pc:spChg>
        <pc:spChg chg="add del">
          <ac:chgData name="Alex Epperly" userId="0e0fbc62da3f7ea8" providerId="LiveId" clId="{E885CB9E-7291-41A1-8568-343E868AB44D}" dt="2021-04-05T05:31:29.193" v="14321" actId="26606"/>
          <ac:spMkLst>
            <pc:docMk/>
            <pc:sldMk cId="1980202813" sldId="266"/>
            <ac:spMk id="43" creationId="{6691AC69-A76E-4DAB-B565-468B6B87ACF3}"/>
          </ac:spMkLst>
        </pc:spChg>
        <pc:spChg chg="add">
          <ac:chgData name="Alex Epperly" userId="0e0fbc62da3f7ea8" providerId="LiveId" clId="{E885CB9E-7291-41A1-8568-343E868AB44D}" dt="2021-04-05T05:31:29.209" v="14322" actId="26606"/>
          <ac:spMkLst>
            <pc:docMk/>
            <pc:sldMk cId="1980202813" sldId="266"/>
            <ac:spMk id="45" creationId="{907EF6B7-1338-4443-8C46-6A318D952DFD}"/>
          </ac:spMkLst>
        </pc:spChg>
        <pc:spChg chg="add">
          <ac:chgData name="Alex Epperly" userId="0e0fbc62da3f7ea8" providerId="LiveId" clId="{E885CB9E-7291-41A1-8568-343E868AB44D}" dt="2021-04-05T05:31:29.209" v="14322" actId="26606"/>
          <ac:spMkLst>
            <pc:docMk/>
            <pc:sldMk cId="1980202813" sldId="266"/>
            <ac:spMk id="46" creationId="{DAAE4CDD-124C-4DCF-9584-B6033B545DD5}"/>
          </ac:spMkLst>
        </pc:spChg>
        <pc:spChg chg="add">
          <ac:chgData name="Alex Epperly" userId="0e0fbc62da3f7ea8" providerId="LiveId" clId="{E885CB9E-7291-41A1-8568-343E868AB44D}" dt="2021-04-05T05:31:29.209" v="14322" actId="26606"/>
          <ac:spMkLst>
            <pc:docMk/>
            <pc:sldMk cId="1980202813" sldId="266"/>
            <ac:spMk id="47" creationId="{081E4A58-353D-44AE-B2FC-2A74E2E400F7}"/>
          </ac:spMkLst>
        </pc:spChg>
        <pc:cxnChg chg="add del">
          <ac:chgData name="Alex Epperly" userId="0e0fbc62da3f7ea8" providerId="LiveId" clId="{E885CB9E-7291-41A1-8568-343E868AB44D}" dt="2021-04-05T05:31:29.209" v="14322" actId="26606"/>
          <ac:cxnSpMkLst>
            <pc:docMk/>
            <pc:sldMk cId="1980202813" sldId="266"/>
            <ac:cxnSpMk id="18" creationId="{4B3BCACB-5880-460B-9606-8C433A9AF99D}"/>
          </ac:cxnSpMkLst>
        </pc:cxnChg>
      </pc:sldChg>
      <pc:sldChg chg="addSp delSp modSp del mod setBg">
        <pc:chgData name="Alex Epperly" userId="0e0fbc62da3f7ea8" providerId="LiveId" clId="{E885CB9E-7291-41A1-8568-343E868AB44D}" dt="2021-03-29T03:39:17.238" v="6644" actId="2696"/>
        <pc:sldMkLst>
          <pc:docMk/>
          <pc:sldMk cId="159919727" sldId="267"/>
        </pc:sldMkLst>
        <pc:spChg chg="mod">
          <ac:chgData name="Alex Epperly" userId="0e0fbc62da3f7ea8" providerId="LiveId" clId="{E885CB9E-7291-41A1-8568-343E868AB44D}" dt="2021-03-29T03:36:34.350" v="6606" actId="26606"/>
          <ac:spMkLst>
            <pc:docMk/>
            <pc:sldMk cId="159919727" sldId="267"/>
            <ac:spMk id="2" creationId="{51213F91-5E3E-4BA6-AD07-C7126B1127DE}"/>
          </ac:spMkLst>
        </pc:spChg>
        <pc:spChg chg="add del mod">
          <ac:chgData name="Alex Epperly" userId="0e0fbc62da3f7ea8" providerId="LiveId" clId="{E885CB9E-7291-41A1-8568-343E868AB44D}" dt="2021-03-29T03:36:34.350" v="6606" actId="26606"/>
          <ac:spMkLst>
            <pc:docMk/>
            <pc:sldMk cId="159919727" sldId="267"/>
            <ac:spMk id="3" creationId="{48ED9578-4EFD-4C5D-9A30-4F917564FC2A}"/>
          </ac:spMkLst>
        </pc:spChg>
        <pc:spChg chg="add del">
          <ac:chgData name="Alex Epperly" userId="0e0fbc62da3f7ea8" providerId="LiveId" clId="{E885CB9E-7291-41A1-8568-343E868AB44D}" dt="2021-03-29T03:31:48.428" v="6545" actId="26606"/>
          <ac:spMkLst>
            <pc:docMk/>
            <pc:sldMk cId="159919727" sldId="267"/>
            <ac:spMk id="8" creationId="{907EF6B7-1338-4443-8C46-6A318D952DFD}"/>
          </ac:spMkLst>
        </pc:spChg>
        <pc:spChg chg="add del">
          <ac:chgData name="Alex Epperly" userId="0e0fbc62da3f7ea8" providerId="LiveId" clId="{E885CB9E-7291-41A1-8568-343E868AB44D}" dt="2021-03-29T03:31:48.428" v="6545" actId="26606"/>
          <ac:spMkLst>
            <pc:docMk/>
            <pc:sldMk cId="159919727" sldId="267"/>
            <ac:spMk id="10" creationId="{DAAE4CDD-124C-4DCF-9584-B6033B545DD5}"/>
          </ac:spMkLst>
        </pc:spChg>
        <pc:spChg chg="add del">
          <ac:chgData name="Alex Epperly" userId="0e0fbc62da3f7ea8" providerId="LiveId" clId="{E885CB9E-7291-41A1-8568-343E868AB44D}" dt="2021-03-29T03:31:48.428" v="6545" actId="26606"/>
          <ac:spMkLst>
            <pc:docMk/>
            <pc:sldMk cId="159919727" sldId="267"/>
            <ac:spMk id="12" creationId="{081E4A58-353D-44AE-B2FC-2A74E2E400F7}"/>
          </ac:spMkLst>
        </pc:spChg>
        <pc:spChg chg="add del">
          <ac:chgData name="Alex Epperly" userId="0e0fbc62da3f7ea8" providerId="LiveId" clId="{E885CB9E-7291-41A1-8568-343E868AB44D}" dt="2021-03-29T03:33:59.644" v="6559" actId="26606"/>
          <ac:spMkLst>
            <pc:docMk/>
            <pc:sldMk cId="159919727" sldId="267"/>
            <ac:spMk id="14" creationId="{389575E1-3389-451A-A5F7-27854C25C599}"/>
          </ac:spMkLst>
        </pc:spChg>
        <pc:spChg chg="add del">
          <ac:chgData name="Alex Epperly" userId="0e0fbc62da3f7ea8" providerId="LiveId" clId="{E885CB9E-7291-41A1-8568-343E868AB44D}" dt="2021-03-29T03:33:59.644" v="6559" actId="26606"/>
          <ac:spMkLst>
            <pc:docMk/>
            <pc:sldMk cId="159919727" sldId="267"/>
            <ac:spMk id="15" creationId="{A53CCC5C-D88E-40FB-B30B-23DCDBD01D37}"/>
          </ac:spMkLst>
        </pc:spChg>
        <pc:spChg chg="add del">
          <ac:chgData name="Alex Epperly" userId="0e0fbc62da3f7ea8" providerId="LiveId" clId="{E885CB9E-7291-41A1-8568-343E868AB44D}" dt="2021-03-29T03:33:59.644" v="6559" actId="26606"/>
          <ac:spMkLst>
            <pc:docMk/>
            <pc:sldMk cId="159919727" sldId="267"/>
            <ac:spMk id="16" creationId="{081E4A58-353D-44AE-B2FC-2A74E2E400F7}"/>
          </ac:spMkLst>
        </pc:spChg>
        <pc:spChg chg="add del">
          <ac:chgData name="Alex Epperly" userId="0e0fbc62da3f7ea8" providerId="LiveId" clId="{E885CB9E-7291-41A1-8568-343E868AB44D}" dt="2021-03-29T03:36:34.350" v="6606" actId="26606"/>
          <ac:spMkLst>
            <pc:docMk/>
            <pc:sldMk cId="159919727" sldId="267"/>
            <ac:spMk id="21" creationId="{F837543A-6020-4505-A233-C9DB4BF74011}"/>
          </ac:spMkLst>
        </pc:spChg>
        <pc:spChg chg="add del">
          <ac:chgData name="Alex Epperly" userId="0e0fbc62da3f7ea8" providerId="LiveId" clId="{E885CB9E-7291-41A1-8568-343E868AB44D}" dt="2021-03-29T03:36:34.350" v="6606" actId="26606"/>
          <ac:spMkLst>
            <pc:docMk/>
            <pc:sldMk cId="159919727" sldId="267"/>
            <ac:spMk id="23" creationId="{35B16301-FB18-48BA-A6DD-C37CAF6F9A18}"/>
          </ac:spMkLst>
        </pc:spChg>
        <pc:spChg chg="add del">
          <ac:chgData name="Alex Epperly" userId="0e0fbc62da3f7ea8" providerId="LiveId" clId="{E885CB9E-7291-41A1-8568-343E868AB44D}" dt="2021-03-29T03:36:34.350" v="6606" actId="26606"/>
          <ac:spMkLst>
            <pc:docMk/>
            <pc:sldMk cId="159919727" sldId="267"/>
            <ac:spMk id="25" creationId="{C3C0D90E-074A-4F52-9B11-B52BEF4BCBE5}"/>
          </ac:spMkLst>
        </pc:spChg>
        <pc:spChg chg="add del">
          <ac:chgData name="Alex Epperly" userId="0e0fbc62da3f7ea8" providerId="LiveId" clId="{E885CB9E-7291-41A1-8568-343E868AB44D}" dt="2021-03-29T03:36:34.350" v="6606" actId="26606"/>
          <ac:spMkLst>
            <pc:docMk/>
            <pc:sldMk cId="159919727" sldId="267"/>
            <ac:spMk id="27" creationId="{CABBD4C1-E6F8-46F6-8152-A8A97490BF4D}"/>
          </ac:spMkLst>
        </pc:spChg>
        <pc:spChg chg="add del">
          <ac:chgData name="Alex Epperly" userId="0e0fbc62da3f7ea8" providerId="LiveId" clId="{E885CB9E-7291-41A1-8568-343E868AB44D}" dt="2021-03-29T03:36:34.350" v="6606" actId="26606"/>
          <ac:spMkLst>
            <pc:docMk/>
            <pc:sldMk cId="159919727" sldId="267"/>
            <ac:spMk id="29" creationId="{83BA5EF5-1FE9-4BF9-83BB-269BCDDF6156}"/>
          </ac:spMkLst>
        </pc:spChg>
        <pc:spChg chg="add del">
          <ac:chgData name="Alex Epperly" userId="0e0fbc62da3f7ea8" providerId="LiveId" clId="{E885CB9E-7291-41A1-8568-343E868AB44D}" dt="2021-03-29T03:36:34.350" v="6606" actId="26606"/>
          <ac:spMkLst>
            <pc:docMk/>
            <pc:sldMk cId="159919727" sldId="267"/>
            <ac:spMk id="33" creationId="{88853921-7BC9-4BDE-ACAB-133C683C82D6}"/>
          </ac:spMkLst>
        </pc:spChg>
        <pc:spChg chg="add del">
          <ac:chgData name="Alex Epperly" userId="0e0fbc62da3f7ea8" providerId="LiveId" clId="{E885CB9E-7291-41A1-8568-343E868AB44D}" dt="2021-03-29T03:36:34.350" v="6606" actId="26606"/>
          <ac:spMkLst>
            <pc:docMk/>
            <pc:sldMk cId="159919727" sldId="267"/>
            <ac:spMk id="35" creationId="{09192968-3AE7-4470-A61C-97294BB92731}"/>
          </ac:spMkLst>
        </pc:spChg>
        <pc:spChg chg="add del">
          <ac:chgData name="Alex Epperly" userId="0e0fbc62da3f7ea8" providerId="LiveId" clId="{E885CB9E-7291-41A1-8568-343E868AB44D}" dt="2021-03-29T03:36:34.350" v="6606" actId="26606"/>
          <ac:spMkLst>
            <pc:docMk/>
            <pc:sldMk cId="159919727" sldId="267"/>
            <ac:spMk id="37" creationId="{3AB72E55-43E4-4356-BFE8-E2102CB0B505}"/>
          </ac:spMkLst>
        </pc:spChg>
        <pc:spChg chg="add">
          <ac:chgData name="Alex Epperly" userId="0e0fbc62da3f7ea8" providerId="LiveId" clId="{E885CB9E-7291-41A1-8568-343E868AB44D}" dt="2021-03-29T03:36:34.350" v="6606" actId="26606"/>
          <ac:spMkLst>
            <pc:docMk/>
            <pc:sldMk cId="159919727" sldId="267"/>
            <ac:spMk id="43" creationId="{032D8B87-88DA-4E9C-B676-B10D70EA5963}"/>
          </ac:spMkLst>
        </pc:spChg>
        <pc:spChg chg="add">
          <ac:chgData name="Alex Epperly" userId="0e0fbc62da3f7ea8" providerId="LiveId" clId="{E885CB9E-7291-41A1-8568-343E868AB44D}" dt="2021-03-29T03:36:34.350" v="6606" actId="26606"/>
          <ac:spMkLst>
            <pc:docMk/>
            <pc:sldMk cId="159919727" sldId="267"/>
            <ac:spMk id="45" creationId="{081E4A58-353D-44AE-B2FC-2A74E2E400F7}"/>
          </ac:spMkLst>
        </pc:spChg>
        <pc:graphicFrameChg chg="add del">
          <ac:chgData name="Alex Epperly" userId="0e0fbc62da3f7ea8" providerId="LiveId" clId="{E885CB9E-7291-41A1-8568-343E868AB44D}" dt="2021-03-29T03:31:11.672" v="6542" actId="26606"/>
          <ac:graphicFrameMkLst>
            <pc:docMk/>
            <pc:sldMk cId="159919727" sldId="267"/>
            <ac:graphicFrameMk id="5" creationId="{CA02718B-5AD2-4975-94FD-326386EA0013}"/>
          </ac:graphicFrameMkLst>
        </pc:graphicFrameChg>
        <pc:picChg chg="add">
          <ac:chgData name="Alex Epperly" userId="0e0fbc62da3f7ea8" providerId="LiveId" clId="{E885CB9E-7291-41A1-8568-343E868AB44D}" dt="2021-03-29T03:36:34.350" v="6606" actId="26606"/>
          <ac:picMkLst>
            <pc:docMk/>
            <pc:sldMk cId="159919727" sldId="267"/>
            <ac:picMk id="39" creationId="{95602EA5-092A-4CBC-96C1-D807A4A83C10}"/>
          </ac:picMkLst>
        </pc:picChg>
        <pc:cxnChg chg="add del">
          <ac:chgData name="Alex Epperly" userId="0e0fbc62da3f7ea8" providerId="LiveId" clId="{E885CB9E-7291-41A1-8568-343E868AB44D}" dt="2021-03-29T03:36:34.350" v="6606" actId="26606"/>
          <ac:cxnSpMkLst>
            <pc:docMk/>
            <pc:sldMk cId="159919727" sldId="267"/>
            <ac:cxnSpMk id="31" creationId="{4B3BCACB-5880-460B-9606-8C433A9AF99D}"/>
          </ac:cxnSpMkLst>
        </pc:cxnChg>
      </pc:sldChg>
      <pc:sldChg chg="addSp delSp modSp new mod modTransition setBg modAnim">
        <pc:chgData name="Alex Epperly" userId="0e0fbc62da3f7ea8" providerId="LiveId" clId="{E885CB9E-7291-41A1-8568-343E868AB44D}" dt="2021-04-06T03:27:34.654" v="14805"/>
        <pc:sldMkLst>
          <pc:docMk/>
          <pc:sldMk cId="1373324631" sldId="268"/>
        </pc:sldMkLst>
        <pc:spChg chg="mod">
          <ac:chgData name="Alex Epperly" userId="0e0fbc62da3f7ea8" providerId="LiveId" clId="{E885CB9E-7291-41A1-8568-343E868AB44D}" dt="2021-03-29T00:49:16.503" v="1870" actId="20577"/>
          <ac:spMkLst>
            <pc:docMk/>
            <pc:sldMk cId="1373324631" sldId="268"/>
            <ac:spMk id="2" creationId="{1291AC34-7B82-4238-A384-BC4FD54F25F8}"/>
          </ac:spMkLst>
        </pc:spChg>
        <pc:spChg chg="mod">
          <ac:chgData name="Alex Epperly" userId="0e0fbc62da3f7ea8" providerId="LiveId" clId="{E885CB9E-7291-41A1-8568-343E868AB44D}" dt="2021-04-05T04:57:16.571" v="13593" actId="1076"/>
          <ac:spMkLst>
            <pc:docMk/>
            <pc:sldMk cId="1373324631" sldId="268"/>
            <ac:spMk id="3" creationId="{93FF9C07-D290-4EAE-ADFB-646D2A5363EA}"/>
          </ac:spMkLst>
        </pc:spChg>
        <pc:spChg chg="add">
          <ac:chgData name="Alex Epperly" userId="0e0fbc62da3f7ea8" providerId="LiveId" clId="{E885CB9E-7291-41A1-8568-343E868AB44D}" dt="2021-03-29T00:12:25.349" v="875" actId="26606"/>
          <ac:spMkLst>
            <pc:docMk/>
            <pc:sldMk cId="1373324631" sldId="268"/>
            <ac:spMk id="8" creationId="{389575E1-3389-451A-A5F7-27854C25C599}"/>
          </ac:spMkLst>
        </pc:spChg>
        <pc:spChg chg="add">
          <ac:chgData name="Alex Epperly" userId="0e0fbc62da3f7ea8" providerId="LiveId" clId="{E885CB9E-7291-41A1-8568-343E868AB44D}" dt="2021-03-29T00:12:25.349" v="875" actId="26606"/>
          <ac:spMkLst>
            <pc:docMk/>
            <pc:sldMk cId="1373324631" sldId="268"/>
            <ac:spMk id="10" creationId="{A53CCC5C-D88E-40FB-B30B-23DCDBD01D37}"/>
          </ac:spMkLst>
        </pc:spChg>
        <pc:spChg chg="add mod modVis">
          <ac:chgData name="Alex Epperly" userId="0e0fbc62da3f7ea8" providerId="LiveId" clId="{E885CB9E-7291-41A1-8568-343E868AB44D}" dt="2021-03-29T02:45:20.139" v="4354" actId="14430"/>
          <ac:spMkLst>
            <pc:docMk/>
            <pc:sldMk cId="1373324631" sldId="268"/>
            <ac:spMk id="12" creationId="{081E4A58-353D-44AE-B2FC-2A74E2E400F7}"/>
          </ac:spMkLst>
        </pc:spChg>
        <pc:picChg chg="add del mod">
          <ac:chgData name="Alex Epperly" userId="0e0fbc62da3f7ea8" providerId="LiveId" clId="{E885CB9E-7291-41A1-8568-343E868AB44D}" dt="2021-04-06T02:50:46.999" v="14758"/>
          <ac:picMkLst>
            <pc:docMk/>
            <pc:sldMk cId="1373324631" sldId="268"/>
            <ac:picMk id="4" creationId="{CC4460D6-DF3E-4A92-8745-E9C4488F0259}"/>
          </ac:picMkLst>
        </pc:picChg>
        <pc:picChg chg="add del mod">
          <ac:chgData name="Alex Epperly" userId="0e0fbc62da3f7ea8" providerId="LiveId" clId="{E885CB9E-7291-41A1-8568-343E868AB44D}" dt="2021-04-06T02:54:49.695" v="14766"/>
          <ac:picMkLst>
            <pc:docMk/>
            <pc:sldMk cId="1373324631" sldId="268"/>
            <ac:picMk id="5" creationId="{12531675-F8D8-40DC-836C-7C7CC6A29EF2}"/>
          </ac:picMkLst>
        </pc:picChg>
        <pc:picChg chg="add del mod">
          <ac:chgData name="Alex Epperly" userId="0e0fbc62da3f7ea8" providerId="LiveId" clId="{E885CB9E-7291-41A1-8568-343E868AB44D}" dt="2021-04-06T03:10:33.349" v="14768"/>
          <ac:picMkLst>
            <pc:docMk/>
            <pc:sldMk cId="1373324631" sldId="268"/>
            <ac:picMk id="6" creationId="{56D50E67-6DCA-417F-9FEC-489AB362C198}"/>
          </ac:picMkLst>
        </pc:picChg>
        <pc:picChg chg="add del mod">
          <ac:chgData name="Alex Epperly" userId="0e0fbc62da3f7ea8" providerId="LiveId" clId="{E885CB9E-7291-41A1-8568-343E868AB44D}" dt="2021-04-06T03:13:51.855" v="14777"/>
          <ac:picMkLst>
            <pc:docMk/>
            <pc:sldMk cId="1373324631" sldId="268"/>
            <ac:picMk id="7" creationId="{70C9488B-2B6E-46C1-8E7B-6F6A3479A454}"/>
          </ac:picMkLst>
        </pc:picChg>
        <pc:picChg chg="add del mod">
          <ac:chgData name="Alex Epperly" userId="0e0fbc62da3f7ea8" providerId="LiveId" clId="{E885CB9E-7291-41A1-8568-343E868AB44D}" dt="2021-04-06T03:17:17.733" v="14787"/>
          <ac:picMkLst>
            <pc:docMk/>
            <pc:sldMk cId="1373324631" sldId="268"/>
            <ac:picMk id="9" creationId="{B97776A4-6CED-483A-B2EC-5F2D533C90AE}"/>
          </ac:picMkLst>
        </pc:picChg>
        <pc:picChg chg="add del mod">
          <ac:chgData name="Alex Epperly" userId="0e0fbc62da3f7ea8" providerId="LiveId" clId="{E885CB9E-7291-41A1-8568-343E868AB44D}" dt="2021-04-06T03:22:14.743" v="14795"/>
          <ac:picMkLst>
            <pc:docMk/>
            <pc:sldMk cId="1373324631" sldId="268"/>
            <ac:picMk id="11" creationId="{F7FD782D-5341-407B-8458-D0D24307AEA5}"/>
          </ac:picMkLst>
        </pc:picChg>
        <pc:picChg chg="add del mod">
          <ac:chgData name="Alex Epperly" userId="0e0fbc62da3f7ea8" providerId="LiveId" clId="{E885CB9E-7291-41A1-8568-343E868AB44D}" dt="2021-04-06T03:25:33.472" v="14802"/>
          <ac:picMkLst>
            <pc:docMk/>
            <pc:sldMk cId="1373324631" sldId="268"/>
            <ac:picMk id="13" creationId="{CAAD3892-C302-4747-875B-DDC09E17B8D7}"/>
          </ac:picMkLst>
        </pc:picChg>
        <pc:picChg chg="add del mod">
          <ac:chgData name="Alex Epperly" userId="0e0fbc62da3f7ea8" providerId="LiveId" clId="{E885CB9E-7291-41A1-8568-343E868AB44D}" dt="2021-04-06T03:26:00.089" v="14804"/>
          <ac:picMkLst>
            <pc:docMk/>
            <pc:sldMk cId="1373324631" sldId="268"/>
            <ac:picMk id="14" creationId="{ECC17549-B5D7-40D9-8CC1-FF4E7DFF0473}"/>
          </ac:picMkLst>
        </pc:picChg>
        <pc:picChg chg="add mod">
          <ac:chgData name="Alex Epperly" userId="0e0fbc62da3f7ea8" providerId="LiveId" clId="{E885CB9E-7291-41A1-8568-343E868AB44D}" dt="2021-04-06T03:27:34.654" v="14805"/>
          <ac:picMkLst>
            <pc:docMk/>
            <pc:sldMk cId="1373324631" sldId="268"/>
            <ac:picMk id="15" creationId="{AA251336-9269-4BD3-9AB8-04964A0E59F3}"/>
          </ac:picMkLst>
        </pc:picChg>
      </pc:sldChg>
      <pc:sldChg chg="add del">
        <pc:chgData name="Alex Epperly" userId="0e0fbc62da3f7ea8" providerId="LiveId" clId="{E885CB9E-7291-41A1-8568-343E868AB44D}" dt="2021-03-29T03:03:52.970" v="5824" actId="2696"/>
        <pc:sldMkLst>
          <pc:docMk/>
          <pc:sldMk cId="285234653" sldId="269"/>
        </pc:sldMkLst>
      </pc:sldChg>
      <pc:sldChg chg="addSp modSp add del mod setBg">
        <pc:chgData name="Alex Epperly" userId="0e0fbc62da3f7ea8" providerId="LiveId" clId="{E885CB9E-7291-41A1-8568-343E868AB44D}" dt="2021-03-29T03:39:20.786" v="6645" actId="2696"/>
        <pc:sldMkLst>
          <pc:docMk/>
          <pc:sldMk cId="4012930544" sldId="269"/>
        </pc:sldMkLst>
        <pc:spChg chg="mod">
          <ac:chgData name="Alex Epperly" userId="0e0fbc62da3f7ea8" providerId="LiveId" clId="{E885CB9E-7291-41A1-8568-343E868AB44D}" dt="2021-03-29T03:36:21.325" v="6604" actId="1076"/>
          <ac:spMkLst>
            <pc:docMk/>
            <pc:sldMk cId="4012930544" sldId="269"/>
            <ac:spMk id="2" creationId="{51213F91-5E3E-4BA6-AD07-C7126B1127DE}"/>
          </ac:spMkLst>
        </pc:spChg>
        <pc:spChg chg="mod">
          <ac:chgData name="Alex Epperly" userId="0e0fbc62da3f7ea8" providerId="LiveId" clId="{E885CB9E-7291-41A1-8568-343E868AB44D}" dt="2021-03-29T03:36:25.797" v="6605" actId="1076"/>
          <ac:spMkLst>
            <pc:docMk/>
            <pc:sldMk cId="4012930544" sldId="269"/>
            <ac:spMk id="3" creationId="{48ED9578-4EFD-4C5D-9A30-4F917564FC2A}"/>
          </ac:spMkLst>
        </pc:spChg>
        <pc:spChg chg="add">
          <ac:chgData name="Alex Epperly" userId="0e0fbc62da3f7ea8" providerId="LiveId" clId="{E885CB9E-7291-41A1-8568-343E868AB44D}" dt="2021-03-29T03:33:16.754" v="6547" actId="26606"/>
          <ac:spMkLst>
            <pc:docMk/>
            <pc:sldMk cId="4012930544" sldId="269"/>
            <ac:spMk id="8" creationId="{F837543A-6020-4505-A233-C9DB4BF74011}"/>
          </ac:spMkLst>
        </pc:spChg>
        <pc:spChg chg="add">
          <ac:chgData name="Alex Epperly" userId="0e0fbc62da3f7ea8" providerId="LiveId" clId="{E885CB9E-7291-41A1-8568-343E868AB44D}" dt="2021-03-29T03:33:16.754" v="6547" actId="26606"/>
          <ac:spMkLst>
            <pc:docMk/>
            <pc:sldMk cId="4012930544" sldId="269"/>
            <ac:spMk id="10" creationId="{35B16301-FB18-48BA-A6DD-C37CAF6F9A18}"/>
          </ac:spMkLst>
        </pc:spChg>
        <pc:spChg chg="add">
          <ac:chgData name="Alex Epperly" userId="0e0fbc62da3f7ea8" providerId="LiveId" clId="{E885CB9E-7291-41A1-8568-343E868AB44D}" dt="2021-03-29T03:33:16.754" v="6547" actId="26606"/>
          <ac:spMkLst>
            <pc:docMk/>
            <pc:sldMk cId="4012930544" sldId="269"/>
            <ac:spMk id="12" creationId="{C3C0D90E-074A-4F52-9B11-B52BEF4BCBE5}"/>
          </ac:spMkLst>
        </pc:spChg>
        <pc:spChg chg="add">
          <ac:chgData name="Alex Epperly" userId="0e0fbc62da3f7ea8" providerId="LiveId" clId="{E885CB9E-7291-41A1-8568-343E868AB44D}" dt="2021-03-29T03:33:16.754" v="6547" actId="26606"/>
          <ac:spMkLst>
            <pc:docMk/>
            <pc:sldMk cId="4012930544" sldId="269"/>
            <ac:spMk id="14" creationId="{CABBD4C1-E6F8-46F6-8152-A8A97490BF4D}"/>
          </ac:spMkLst>
        </pc:spChg>
        <pc:spChg chg="add">
          <ac:chgData name="Alex Epperly" userId="0e0fbc62da3f7ea8" providerId="LiveId" clId="{E885CB9E-7291-41A1-8568-343E868AB44D}" dt="2021-03-29T03:33:16.754" v="6547" actId="26606"/>
          <ac:spMkLst>
            <pc:docMk/>
            <pc:sldMk cId="4012930544" sldId="269"/>
            <ac:spMk id="16" creationId="{83BA5EF5-1FE9-4BF9-83BB-269BCDDF6156}"/>
          </ac:spMkLst>
        </pc:spChg>
        <pc:spChg chg="add">
          <ac:chgData name="Alex Epperly" userId="0e0fbc62da3f7ea8" providerId="LiveId" clId="{E885CB9E-7291-41A1-8568-343E868AB44D}" dt="2021-03-29T03:33:16.754" v="6547" actId="26606"/>
          <ac:spMkLst>
            <pc:docMk/>
            <pc:sldMk cId="4012930544" sldId="269"/>
            <ac:spMk id="20" creationId="{88853921-7BC9-4BDE-ACAB-133C683C82D6}"/>
          </ac:spMkLst>
        </pc:spChg>
        <pc:spChg chg="add">
          <ac:chgData name="Alex Epperly" userId="0e0fbc62da3f7ea8" providerId="LiveId" clId="{E885CB9E-7291-41A1-8568-343E868AB44D}" dt="2021-03-29T03:33:16.754" v="6547" actId="26606"/>
          <ac:spMkLst>
            <pc:docMk/>
            <pc:sldMk cId="4012930544" sldId="269"/>
            <ac:spMk id="22" creationId="{09192968-3AE7-4470-A61C-97294BB92731}"/>
          </ac:spMkLst>
        </pc:spChg>
        <pc:spChg chg="add">
          <ac:chgData name="Alex Epperly" userId="0e0fbc62da3f7ea8" providerId="LiveId" clId="{E885CB9E-7291-41A1-8568-343E868AB44D}" dt="2021-03-29T03:33:16.754" v="6547" actId="26606"/>
          <ac:spMkLst>
            <pc:docMk/>
            <pc:sldMk cId="4012930544" sldId="269"/>
            <ac:spMk id="24" creationId="{3AB72E55-43E4-4356-BFE8-E2102CB0B505}"/>
          </ac:spMkLst>
        </pc:spChg>
        <pc:cxnChg chg="add">
          <ac:chgData name="Alex Epperly" userId="0e0fbc62da3f7ea8" providerId="LiveId" clId="{E885CB9E-7291-41A1-8568-343E868AB44D}" dt="2021-03-29T03:33:16.754" v="6547" actId="26606"/>
          <ac:cxnSpMkLst>
            <pc:docMk/>
            <pc:sldMk cId="4012930544" sldId="269"/>
            <ac:cxnSpMk id="18" creationId="{4B3BCACB-5880-460B-9606-8C433A9AF99D}"/>
          </ac:cxnSpMkLst>
        </pc:cxnChg>
      </pc:sldChg>
      <pc:sldChg chg="addSp delSp modSp add del mod">
        <pc:chgData name="Alex Epperly" userId="0e0fbc62da3f7ea8" providerId="LiveId" clId="{E885CB9E-7291-41A1-8568-343E868AB44D}" dt="2021-03-29T03:31:11.174" v="6541" actId="2890"/>
        <pc:sldMkLst>
          <pc:docMk/>
          <pc:sldMk cId="201016562" sldId="270"/>
        </pc:sldMkLst>
        <pc:spChg chg="add del mod">
          <ac:chgData name="Alex Epperly" userId="0e0fbc62da3f7ea8" providerId="LiveId" clId="{E885CB9E-7291-41A1-8568-343E868AB44D}" dt="2021-03-29T03:30:52.486" v="6540" actId="478"/>
          <ac:spMkLst>
            <pc:docMk/>
            <pc:sldMk cId="201016562" sldId="270"/>
            <ac:spMk id="4" creationId="{CE365F5A-6C55-4F06-8B79-F6A05BC129A3}"/>
          </ac:spMkLst>
        </pc:spChg>
        <pc:graphicFrameChg chg="add del mod">
          <ac:chgData name="Alex Epperly" userId="0e0fbc62da3f7ea8" providerId="LiveId" clId="{E885CB9E-7291-41A1-8568-343E868AB44D}" dt="2021-03-29T03:30:52.486" v="6540" actId="478"/>
          <ac:graphicFrameMkLst>
            <pc:docMk/>
            <pc:sldMk cId="201016562" sldId="270"/>
            <ac:graphicFrameMk id="5" creationId="{CA02718B-5AD2-4975-94FD-326386EA0013}"/>
          </ac:graphicFrameMkLst>
        </pc:graphicFrameChg>
      </pc:sldChg>
      <pc:sldChg chg="addSp delSp modSp new mod modTransition setBg modAnim">
        <pc:chgData name="Alex Epperly" userId="0e0fbc62da3f7ea8" providerId="LiveId" clId="{E885CB9E-7291-41A1-8568-343E868AB44D}" dt="2021-04-06T03:22:14.743" v="14795"/>
        <pc:sldMkLst>
          <pc:docMk/>
          <pc:sldMk cId="1893776781" sldId="270"/>
        </pc:sldMkLst>
        <pc:spChg chg="mod">
          <ac:chgData name="Alex Epperly" userId="0e0fbc62da3f7ea8" providerId="LiveId" clId="{E885CB9E-7291-41A1-8568-343E868AB44D}" dt="2021-03-29T03:37:55.796" v="6627" actId="113"/>
          <ac:spMkLst>
            <pc:docMk/>
            <pc:sldMk cId="1893776781" sldId="270"/>
            <ac:spMk id="2" creationId="{813874A3-E1FB-4CC8-A32F-3F934C6A3FB8}"/>
          </ac:spMkLst>
        </pc:spChg>
        <pc:spChg chg="mod">
          <ac:chgData name="Alex Epperly" userId="0e0fbc62da3f7ea8" providerId="LiveId" clId="{E885CB9E-7291-41A1-8568-343E868AB44D}" dt="2021-03-29T17:02:36.395" v="8497" actId="1076"/>
          <ac:spMkLst>
            <pc:docMk/>
            <pc:sldMk cId="1893776781" sldId="270"/>
            <ac:spMk id="3" creationId="{663B976B-DE05-45B5-AC3D-1E600774BEBF}"/>
          </ac:spMkLst>
        </pc:spChg>
        <pc:spChg chg="add">
          <ac:chgData name="Alex Epperly" userId="0e0fbc62da3f7ea8" providerId="LiveId" clId="{E885CB9E-7291-41A1-8568-343E868AB44D}" dt="2021-03-29T03:37:00.706" v="6608" actId="26606"/>
          <ac:spMkLst>
            <pc:docMk/>
            <pc:sldMk cId="1893776781" sldId="270"/>
            <ac:spMk id="8" creationId="{1BB867FF-FC45-48F7-8104-F89BE54909F1}"/>
          </ac:spMkLst>
        </pc:spChg>
        <pc:spChg chg="add mod modVis">
          <ac:chgData name="Alex Epperly" userId="0e0fbc62da3f7ea8" providerId="LiveId" clId="{E885CB9E-7291-41A1-8568-343E868AB44D}" dt="2021-03-29T03:37:15.564" v="6610" actId="14430"/>
          <ac:spMkLst>
            <pc:docMk/>
            <pc:sldMk cId="1893776781" sldId="270"/>
            <ac:spMk id="10" creationId="{8BB56887-D0D5-4F0C-9E19-7247EB83C8B7}"/>
          </ac:spMkLst>
        </pc:spChg>
        <pc:spChg chg="add mod modVis">
          <ac:chgData name="Alex Epperly" userId="0e0fbc62da3f7ea8" providerId="LiveId" clId="{E885CB9E-7291-41A1-8568-343E868AB44D}" dt="2021-03-29T03:37:06.021" v="6609" actId="14430"/>
          <ac:spMkLst>
            <pc:docMk/>
            <pc:sldMk cId="1893776781" sldId="270"/>
            <ac:spMk id="12" creationId="{081E4A58-353D-44AE-B2FC-2A74E2E400F7}"/>
          </ac:spMkLst>
        </pc:spChg>
        <pc:picChg chg="add del mod">
          <ac:chgData name="Alex Epperly" userId="0e0fbc62da3f7ea8" providerId="LiveId" clId="{E885CB9E-7291-41A1-8568-343E868AB44D}" dt="2021-04-06T03:10:33.349" v="14768"/>
          <ac:picMkLst>
            <pc:docMk/>
            <pc:sldMk cId="1893776781" sldId="270"/>
            <ac:picMk id="4" creationId="{D3D1E124-BA35-4D1C-B942-F209F936B924}"/>
          </ac:picMkLst>
        </pc:picChg>
      </pc:sldChg>
      <pc:sldChg chg="addSp delSp modSp add mod modTransition modAnim">
        <pc:chgData name="Alex Epperly" userId="0e0fbc62da3f7ea8" providerId="LiveId" clId="{E885CB9E-7291-41A1-8568-343E868AB44D}" dt="2021-04-06T03:22:14.743" v="14795"/>
        <pc:sldMkLst>
          <pc:docMk/>
          <pc:sldMk cId="3718790954" sldId="271"/>
        </pc:sldMkLst>
        <pc:spChg chg="mod">
          <ac:chgData name="Alex Epperly" userId="0e0fbc62da3f7ea8" providerId="LiveId" clId="{E885CB9E-7291-41A1-8568-343E868AB44D}" dt="2021-03-29T03:39:01.307" v="6643" actId="20577"/>
          <ac:spMkLst>
            <pc:docMk/>
            <pc:sldMk cId="3718790954" sldId="271"/>
            <ac:spMk id="2" creationId="{813874A3-E1FB-4CC8-A32F-3F934C6A3FB8}"/>
          </ac:spMkLst>
        </pc:spChg>
        <pc:spChg chg="mod">
          <ac:chgData name="Alex Epperly" userId="0e0fbc62da3f7ea8" providerId="LiveId" clId="{E885CB9E-7291-41A1-8568-343E868AB44D}" dt="2021-03-29T17:01:46.644" v="8491" actId="1076"/>
          <ac:spMkLst>
            <pc:docMk/>
            <pc:sldMk cId="3718790954" sldId="271"/>
            <ac:spMk id="3" creationId="{663B976B-DE05-45B5-AC3D-1E600774BEBF}"/>
          </ac:spMkLst>
        </pc:spChg>
        <pc:picChg chg="add del mod">
          <ac:chgData name="Alex Epperly" userId="0e0fbc62da3f7ea8" providerId="LiveId" clId="{E885CB9E-7291-41A1-8568-343E868AB44D}" dt="2021-04-06T03:10:33.349" v="14768"/>
          <ac:picMkLst>
            <pc:docMk/>
            <pc:sldMk cId="3718790954" sldId="271"/>
            <ac:picMk id="4" creationId="{99C698E3-8A8D-49D8-BB33-09F3409DA61D}"/>
          </ac:picMkLst>
        </pc:picChg>
      </pc:sldChg>
      <pc:sldChg chg="addSp delSp modSp new mod ord modTransition setBg modAnim">
        <pc:chgData name="Alex Epperly" userId="0e0fbc62da3f7ea8" providerId="LiveId" clId="{E885CB9E-7291-41A1-8568-343E868AB44D}" dt="2021-04-06T03:34:28.555" v="14823"/>
        <pc:sldMkLst>
          <pc:docMk/>
          <pc:sldMk cId="275508347" sldId="272"/>
        </pc:sldMkLst>
        <pc:spChg chg="mod">
          <ac:chgData name="Alex Epperly" userId="0e0fbc62da3f7ea8" providerId="LiveId" clId="{E885CB9E-7291-41A1-8568-343E868AB44D}" dt="2021-04-05T05:41:06.604" v="14674" actId="27636"/>
          <ac:spMkLst>
            <pc:docMk/>
            <pc:sldMk cId="275508347" sldId="272"/>
            <ac:spMk id="2" creationId="{331FFAA4-D442-468E-89E3-FF305BD0C5CA}"/>
          </ac:spMkLst>
        </pc:spChg>
        <pc:spChg chg="del">
          <ac:chgData name="Alex Epperly" userId="0e0fbc62da3f7ea8" providerId="LiveId" clId="{E885CB9E-7291-41A1-8568-343E868AB44D}" dt="2021-03-29T16:24:57.900" v="7240" actId="26606"/>
          <ac:spMkLst>
            <pc:docMk/>
            <pc:sldMk cId="275508347" sldId="272"/>
            <ac:spMk id="3" creationId="{84355A74-3A07-4683-9362-C578D3AD97AE}"/>
          </ac:spMkLst>
        </pc:spChg>
        <pc:spChg chg="add del mod">
          <ac:chgData name="Alex Epperly" userId="0e0fbc62da3f7ea8" providerId="LiveId" clId="{E885CB9E-7291-41A1-8568-343E868AB44D}" dt="2021-03-29T16:26:00.862" v="7262"/>
          <ac:spMkLst>
            <pc:docMk/>
            <pc:sldMk cId="275508347" sldId="272"/>
            <ac:spMk id="4" creationId="{E90E7744-B0B2-438E-BEC5-7F083C6BA90F}"/>
          </ac:spMkLst>
        </pc:spChg>
        <pc:spChg chg="add mod">
          <ac:chgData name="Alex Epperly" userId="0e0fbc62da3f7ea8" providerId="LiveId" clId="{E885CB9E-7291-41A1-8568-343E868AB44D}" dt="2021-04-05T18:36:49.333" v="14725" actId="20577"/>
          <ac:spMkLst>
            <pc:docMk/>
            <pc:sldMk cId="275508347" sldId="272"/>
            <ac:spMk id="5" creationId="{60FABC5B-A992-4CF9-8FE9-6DE70AE89697}"/>
          </ac:spMkLst>
        </pc:spChg>
        <pc:spChg chg="add del">
          <ac:chgData name="Alex Epperly" userId="0e0fbc62da3f7ea8" providerId="LiveId" clId="{E885CB9E-7291-41A1-8568-343E868AB44D}" dt="2021-04-05T04:49:37.966" v="13535" actId="26606"/>
          <ac:spMkLst>
            <pc:docMk/>
            <pc:sldMk cId="275508347" sldId="272"/>
            <ac:spMk id="8" creationId="{8A7BA06D-B3FF-4E91-8639-B4569AE3AA23}"/>
          </ac:spMkLst>
        </pc:spChg>
        <pc:spChg chg="add del">
          <ac:chgData name="Alex Epperly" userId="0e0fbc62da3f7ea8" providerId="LiveId" clId="{E885CB9E-7291-41A1-8568-343E868AB44D}" dt="2021-04-05T04:49:37.966" v="13535" actId="26606"/>
          <ac:spMkLst>
            <pc:docMk/>
            <pc:sldMk cId="275508347" sldId="272"/>
            <ac:spMk id="10" creationId="{2B30C86D-5A07-48BC-9C9D-6F9A2DB1E9E1}"/>
          </ac:spMkLst>
        </pc:spChg>
        <pc:spChg chg="add del">
          <ac:chgData name="Alex Epperly" userId="0e0fbc62da3f7ea8" providerId="LiveId" clId="{E885CB9E-7291-41A1-8568-343E868AB44D}" dt="2021-04-05T04:49:37.966" v="13535" actId="26606"/>
          <ac:spMkLst>
            <pc:docMk/>
            <pc:sldMk cId="275508347" sldId="272"/>
            <ac:spMk id="12" creationId="{D1A671DE-D529-4A2A-A35D-E97400239504}"/>
          </ac:spMkLst>
        </pc:spChg>
        <pc:spChg chg="add del">
          <ac:chgData name="Alex Epperly" userId="0e0fbc62da3f7ea8" providerId="LiveId" clId="{E885CB9E-7291-41A1-8568-343E868AB44D}" dt="2021-04-05T04:49:37.966" v="13535" actId="26606"/>
          <ac:spMkLst>
            <pc:docMk/>
            <pc:sldMk cId="275508347" sldId="272"/>
            <ac:spMk id="14" creationId="{755E9CD0-04B0-4A3C-B291-AD913379C713}"/>
          </ac:spMkLst>
        </pc:spChg>
        <pc:spChg chg="add del">
          <ac:chgData name="Alex Epperly" userId="0e0fbc62da3f7ea8" providerId="LiveId" clId="{E885CB9E-7291-41A1-8568-343E868AB44D}" dt="2021-04-05T04:49:37.966" v="13535" actId="26606"/>
          <ac:spMkLst>
            <pc:docMk/>
            <pc:sldMk cId="275508347" sldId="272"/>
            <ac:spMk id="18" creationId="{80BC66F9-7A74-4286-AD22-1174052CC22C}"/>
          </ac:spMkLst>
        </pc:spChg>
        <pc:spChg chg="add del mod modVis">
          <ac:chgData name="Alex Epperly" userId="0e0fbc62da3f7ea8" providerId="LiveId" clId="{E885CB9E-7291-41A1-8568-343E868AB44D}" dt="2021-04-05T04:49:37.966" v="13535" actId="26606"/>
          <ac:spMkLst>
            <pc:docMk/>
            <pc:sldMk cId="275508347" sldId="272"/>
            <ac:spMk id="20" creationId="{D8142CC3-2B5C-48E6-9DF0-6C8ACBAF23EF}"/>
          </ac:spMkLst>
        </pc:spChg>
        <pc:spChg chg="add mod ord">
          <ac:chgData name="Alex Epperly" userId="0e0fbc62da3f7ea8" providerId="LiveId" clId="{E885CB9E-7291-41A1-8568-343E868AB44D}" dt="2021-04-05T05:18:27.777" v="14193" actId="1076"/>
          <ac:spMkLst>
            <pc:docMk/>
            <pc:sldMk cId="275508347" sldId="272"/>
            <ac:spMk id="21" creationId="{1B9112BE-4BAD-4766-B7FE-A2D45CABB1E8}"/>
          </ac:spMkLst>
        </pc:spChg>
        <pc:spChg chg="add del mod modVis">
          <ac:chgData name="Alex Epperly" userId="0e0fbc62da3f7ea8" providerId="LiveId" clId="{E885CB9E-7291-41A1-8568-343E868AB44D}" dt="2021-04-05T04:49:37.966" v="13535" actId="26606"/>
          <ac:spMkLst>
            <pc:docMk/>
            <pc:sldMk cId="275508347" sldId="272"/>
            <ac:spMk id="22" creationId="{1DD8BF3B-6066-418C-8D1A-75C5E396FC04}"/>
          </ac:spMkLst>
        </pc:spChg>
        <pc:spChg chg="add del">
          <ac:chgData name="Alex Epperly" userId="0e0fbc62da3f7ea8" providerId="LiveId" clId="{E885CB9E-7291-41A1-8568-343E868AB44D}" dt="2021-04-05T04:49:37.966" v="13535" actId="26606"/>
          <ac:spMkLst>
            <pc:docMk/>
            <pc:sldMk cId="275508347" sldId="272"/>
            <ac:spMk id="24" creationId="{46A89C79-8EF3-4AF9-B3D9-59A883F41C83}"/>
          </ac:spMkLst>
        </pc:spChg>
        <pc:spChg chg="add del mod modVis">
          <ac:chgData name="Alex Epperly" userId="0e0fbc62da3f7ea8" providerId="LiveId" clId="{E885CB9E-7291-41A1-8568-343E868AB44D}" dt="2021-04-05T04:49:37.966" v="13535" actId="26606"/>
          <ac:spMkLst>
            <pc:docMk/>
            <pc:sldMk cId="275508347" sldId="272"/>
            <ac:spMk id="26" creationId="{72AF41FE-63D7-4695-81D2-66D2510E4486}"/>
          </ac:spMkLst>
        </pc:spChg>
        <pc:spChg chg="add del mod modVis">
          <ac:chgData name="Alex Epperly" userId="0e0fbc62da3f7ea8" providerId="LiveId" clId="{E885CB9E-7291-41A1-8568-343E868AB44D}" dt="2021-04-05T04:49:37.966" v="13535" actId="26606"/>
          <ac:spMkLst>
            <pc:docMk/>
            <pc:sldMk cId="275508347" sldId="272"/>
            <ac:spMk id="28" creationId="{EFE5CE34-4543-42E5-B82C-1F3D12422CDD}"/>
          </ac:spMkLst>
        </pc:spChg>
        <pc:spChg chg="add">
          <ac:chgData name="Alex Epperly" userId="0e0fbc62da3f7ea8" providerId="LiveId" clId="{E885CB9E-7291-41A1-8568-343E868AB44D}" dt="2021-04-05T04:49:37.966" v="13535" actId="26606"/>
          <ac:spMkLst>
            <pc:docMk/>
            <pc:sldMk cId="275508347" sldId="272"/>
            <ac:spMk id="33" creationId="{1BB867FF-FC45-48F7-8104-F89BE54909F1}"/>
          </ac:spMkLst>
        </pc:spChg>
        <pc:spChg chg="add">
          <ac:chgData name="Alex Epperly" userId="0e0fbc62da3f7ea8" providerId="LiveId" clId="{E885CB9E-7291-41A1-8568-343E868AB44D}" dt="2021-04-05T04:49:37.966" v="13535" actId="26606"/>
          <ac:spMkLst>
            <pc:docMk/>
            <pc:sldMk cId="275508347" sldId="272"/>
            <ac:spMk id="35" creationId="{8BB56887-D0D5-4F0C-9E19-7247EB83C8B7}"/>
          </ac:spMkLst>
        </pc:spChg>
        <pc:spChg chg="add mod modVis">
          <ac:chgData name="Alex Epperly" userId="0e0fbc62da3f7ea8" providerId="LiveId" clId="{E885CB9E-7291-41A1-8568-343E868AB44D}" dt="2021-04-05T04:51:19.096" v="13549" actId="14430"/>
          <ac:spMkLst>
            <pc:docMk/>
            <pc:sldMk cId="275508347" sldId="272"/>
            <ac:spMk id="37" creationId="{081E4A58-353D-44AE-B2FC-2A74E2E400F7}"/>
          </ac:spMkLst>
        </pc:spChg>
        <pc:picChg chg="add del mod">
          <ac:chgData name="Alex Epperly" userId="0e0fbc62da3f7ea8" providerId="LiveId" clId="{E885CB9E-7291-41A1-8568-343E868AB44D}" dt="2021-04-06T03:10:33.349" v="14768"/>
          <ac:picMkLst>
            <pc:docMk/>
            <pc:sldMk cId="275508347" sldId="272"/>
            <ac:picMk id="3" creationId="{3C936C1F-38FD-44A6-BC91-5B1B42D63DDA}"/>
          </ac:picMkLst>
        </pc:picChg>
        <pc:picChg chg="add del mod">
          <ac:chgData name="Alex Epperly" userId="0e0fbc62da3f7ea8" providerId="LiveId" clId="{E885CB9E-7291-41A1-8568-343E868AB44D}" dt="2021-04-06T03:31:50.481" v="14812"/>
          <ac:picMkLst>
            <pc:docMk/>
            <pc:sldMk cId="275508347" sldId="272"/>
            <ac:picMk id="4" creationId="{1E914A44-1341-4577-AEA9-B7C4DAC542FC}"/>
          </ac:picMkLst>
        </pc:picChg>
        <pc:picChg chg="add del">
          <ac:chgData name="Alex Epperly" userId="0e0fbc62da3f7ea8" providerId="LiveId" clId="{E885CB9E-7291-41A1-8568-343E868AB44D}" dt="2021-04-01T23:24:18.472" v="11895" actId="22"/>
          <ac:picMkLst>
            <pc:docMk/>
            <pc:sldMk cId="275508347" sldId="272"/>
            <ac:picMk id="4" creationId="{AAA919DD-4537-4B24-B991-03B1E8090486}"/>
          </ac:picMkLst>
        </pc:picChg>
        <pc:picChg chg="add del mod">
          <ac:chgData name="Alex Epperly" userId="0e0fbc62da3f7ea8" providerId="LiveId" clId="{E885CB9E-7291-41A1-8568-343E868AB44D}" dt="2021-04-06T03:32:09.899" v="14814"/>
          <ac:picMkLst>
            <pc:docMk/>
            <pc:sldMk cId="275508347" sldId="272"/>
            <ac:picMk id="6" creationId="{9ACAE2D8-4F21-4367-80DE-8253493C451B}"/>
          </ac:picMkLst>
        </pc:picChg>
        <pc:picChg chg="add del mod">
          <ac:chgData name="Alex Epperly" userId="0e0fbc62da3f7ea8" providerId="LiveId" clId="{E885CB9E-7291-41A1-8568-343E868AB44D}" dt="2021-04-06T03:32:19.656" v="14816"/>
          <ac:picMkLst>
            <pc:docMk/>
            <pc:sldMk cId="275508347" sldId="272"/>
            <ac:picMk id="7" creationId="{EB739416-F9E3-4D74-8ECC-81C537C60A05}"/>
          </ac:picMkLst>
        </pc:picChg>
        <pc:picChg chg="add del mod">
          <ac:chgData name="Alex Epperly" userId="0e0fbc62da3f7ea8" providerId="LiveId" clId="{E885CB9E-7291-41A1-8568-343E868AB44D}" dt="2021-04-06T03:32:34.610" v="14818"/>
          <ac:picMkLst>
            <pc:docMk/>
            <pc:sldMk cId="275508347" sldId="272"/>
            <ac:picMk id="8" creationId="{8CB25765-721A-4643-99DA-2B937102A92A}"/>
          </ac:picMkLst>
        </pc:picChg>
        <pc:picChg chg="add del mod">
          <ac:chgData name="Alex Epperly" userId="0e0fbc62da3f7ea8" providerId="LiveId" clId="{E885CB9E-7291-41A1-8568-343E868AB44D}" dt="2021-04-06T03:32:50.705" v="14820"/>
          <ac:picMkLst>
            <pc:docMk/>
            <pc:sldMk cId="275508347" sldId="272"/>
            <ac:picMk id="9" creationId="{FFAFE212-F788-420E-B2F6-377FB07675EA}"/>
          </ac:picMkLst>
        </pc:picChg>
        <pc:picChg chg="add del mod">
          <ac:chgData name="Alex Epperly" userId="0e0fbc62da3f7ea8" providerId="LiveId" clId="{E885CB9E-7291-41A1-8568-343E868AB44D}" dt="2021-04-06T03:33:01.089" v="14822"/>
          <ac:picMkLst>
            <pc:docMk/>
            <pc:sldMk cId="275508347" sldId="272"/>
            <ac:picMk id="10" creationId="{9597D52E-01E1-46C6-94C7-06492BF69ADD}"/>
          </ac:picMkLst>
        </pc:picChg>
        <pc:picChg chg="add mod">
          <ac:chgData name="Alex Epperly" userId="0e0fbc62da3f7ea8" providerId="LiveId" clId="{E885CB9E-7291-41A1-8568-343E868AB44D}" dt="2021-04-06T03:34:28.555" v="14823"/>
          <ac:picMkLst>
            <pc:docMk/>
            <pc:sldMk cId="275508347" sldId="272"/>
            <ac:picMk id="11" creationId="{CDA6E239-6DF6-4849-B548-78BA15945164}"/>
          </ac:picMkLst>
        </pc:picChg>
        <pc:cxnChg chg="add del">
          <ac:chgData name="Alex Epperly" userId="0e0fbc62da3f7ea8" providerId="LiveId" clId="{E885CB9E-7291-41A1-8568-343E868AB44D}" dt="2021-04-05T04:49:37.966" v="13535" actId="26606"/>
          <ac:cxnSpMkLst>
            <pc:docMk/>
            <pc:sldMk cId="275508347" sldId="272"/>
            <ac:cxnSpMk id="16" creationId="{7B2D303B-3DD0-4319-9EAD-361847FEC71D}"/>
          </ac:cxnSpMkLst>
        </pc:cxnChg>
      </pc:sldChg>
      <pc:sldChg chg="addSp delSp modSp add mod modTransition modAnim">
        <pc:chgData name="Alex Epperly" userId="0e0fbc62da3f7ea8" providerId="LiveId" clId="{E885CB9E-7291-41A1-8568-343E868AB44D}" dt="2021-04-06T03:31:47.506" v="14811"/>
        <pc:sldMkLst>
          <pc:docMk/>
          <pc:sldMk cId="3500659418" sldId="273"/>
        </pc:sldMkLst>
        <pc:spChg chg="mod">
          <ac:chgData name="Alex Epperly" userId="0e0fbc62da3f7ea8" providerId="LiveId" clId="{E885CB9E-7291-41A1-8568-343E868AB44D}" dt="2021-04-05T04:57:57.670" v="13600" actId="14100"/>
          <ac:spMkLst>
            <pc:docMk/>
            <pc:sldMk cId="3500659418" sldId="273"/>
            <ac:spMk id="2" creationId="{F6C18F2B-CFDC-4F93-952F-B42B73DD03A3}"/>
          </ac:spMkLst>
        </pc:spChg>
        <pc:spChg chg="mod">
          <ac:chgData name="Alex Epperly" userId="0e0fbc62da3f7ea8" providerId="LiveId" clId="{E885CB9E-7291-41A1-8568-343E868AB44D}" dt="2021-04-06T02:11:48.989" v="14740" actId="1076"/>
          <ac:spMkLst>
            <pc:docMk/>
            <pc:sldMk cId="3500659418" sldId="273"/>
            <ac:spMk id="11" creationId="{3B1FB8A6-9718-4CD3-B2AA-75BDCE99B8A2}"/>
          </ac:spMkLst>
        </pc:spChg>
        <pc:picChg chg="add del mod">
          <ac:chgData name="Alex Epperly" userId="0e0fbc62da3f7ea8" providerId="LiveId" clId="{E885CB9E-7291-41A1-8568-343E868AB44D}" dt="2021-04-06T03:10:33.349" v="14768"/>
          <ac:picMkLst>
            <pc:docMk/>
            <pc:sldMk cId="3500659418" sldId="273"/>
            <ac:picMk id="3" creationId="{376C965B-15C0-4D94-899D-7FAFC9123773}"/>
          </ac:picMkLst>
        </pc:picChg>
        <pc:picChg chg="add del mod">
          <ac:chgData name="Alex Epperly" userId="0e0fbc62da3f7ea8" providerId="LiveId" clId="{E885CB9E-7291-41A1-8568-343E868AB44D}" dt="2021-04-06T03:30:48.567" v="14809"/>
          <ac:picMkLst>
            <pc:docMk/>
            <pc:sldMk cId="3500659418" sldId="273"/>
            <ac:picMk id="4" creationId="{C9DB563D-EEB3-41E4-9B4D-D92FA98177E1}"/>
          </ac:picMkLst>
        </pc:picChg>
        <pc:picChg chg="add mod">
          <ac:chgData name="Alex Epperly" userId="0e0fbc62da3f7ea8" providerId="LiveId" clId="{E885CB9E-7291-41A1-8568-343E868AB44D}" dt="2021-04-06T03:31:47.506" v="14811"/>
          <ac:picMkLst>
            <pc:docMk/>
            <pc:sldMk cId="3500659418" sldId="273"/>
            <ac:picMk id="5" creationId="{6E9F01A3-A283-43BB-8F75-DA9AA3E0B51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4/5/2021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80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4/5/2021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53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4/5/2021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78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4/5/2021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18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4/5/2021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38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4/5/2021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00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4/5/2021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6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4/5/2021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94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4/5/2021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63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4/5/2021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00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4/5/2021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06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4/5/2021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7077388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49FD34-E644-4042-BD19-4AB4E5DB36B7}"/>
              </a:ext>
            </a:extLst>
          </p:cNvPr>
          <p:cNvSpPr>
            <a:spLocks noGrp="1"/>
          </p:cNvSpPr>
          <p:nvPr>
            <p:ph type="ctrTitle"/>
          </p:nvPr>
        </p:nvSpPr>
        <p:spPr>
          <a:xfrm>
            <a:off x="643980" y="207420"/>
            <a:ext cx="5334930" cy="3004145"/>
          </a:xfrm>
        </p:spPr>
        <p:txBody>
          <a:bodyPr>
            <a:normAutofit/>
          </a:bodyPr>
          <a:lstStyle/>
          <a:p>
            <a:r>
              <a:rPr lang="en-US" sz="4700" dirty="0"/>
              <a:t>Cognitive Effects of Individual Differences in Sensory Processing Sensitivity</a:t>
            </a:r>
          </a:p>
        </p:txBody>
      </p:sp>
      <p:sp>
        <p:nvSpPr>
          <p:cNvPr id="3" name="Subtitle 2">
            <a:extLst>
              <a:ext uri="{FF2B5EF4-FFF2-40B4-BE49-F238E27FC236}">
                <a16:creationId xmlns:a16="http://schemas.microsoft.com/office/drawing/2014/main" id="{638B7768-2E61-4727-BAE3-132E93233784}"/>
              </a:ext>
            </a:extLst>
          </p:cNvPr>
          <p:cNvSpPr>
            <a:spLocks noGrp="1"/>
          </p:cNvSpPr>
          <p:nvPr>
            <p:ph type="subTitle" idx="1"/>
          </p:nvPr>
        </p:nvSpPr>
        <p:spPr>
          <a:xfrm>
            <a:off x="643980" y="3568775"/>
            <a:ext cx="5334931" cy="2189214"/>
          </a:xfrm>
        </p:spPr>
        <p:txBody>
          <a:bodyPr>
            <a:noAutofit/>
          </a:bodyPr>
          <a:lstStyle/>
          <a:p>
            <a:r>
              <a:rPr lang="en-US" dirty="0"/>
              <a:t>Primary Investigator: </a:t>
            </a:r>
          </a:p>
          <a:p>
            <a:r>
              <a:rPr lang="en-US" b="1" dirty="0"/>
              <a:t>Alexandria H. Epperly</a:t>
            </a:r>
          </a:p>
          <a:p>
            <a:endParaRPr lang="en-US" dirty="0"/>
          </a:p>
          <a:p>
            <a:r>
              <a:rPr lang="en-US" dirty="0"/>
              <a:t>Thesis Advisor: </a:t>
            </a:r>
          </a:p>
          <a:p>
            <a:r>
              <a:rPr lang="en-US" b="1" dirty="0"/>
              <a:t>Dr. Dan Nardi</a:t>
            </a:r>
            <a:r>
              <a:rPr lang="en-US" dirty="0"/>
              <a:t>, </a:t>
            </a:r>
          </a:p>
          <a:p>
            <a:r>
              <a:rPr lang="en-US" dirty="0"/>
              <a:t>Assistant Professor of Psychological Science, Ball State University</a:t>
            </a:r>
          </a:p>
        </p:txBody>
      </p:sp>
      <p:sp>
        <p:nvSpPr>
          <p:cNvPr id="25" name="Freeform: Shape 1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Rainbow balloon floating above white balloons">
            <a:extLst>
              <a:ext uri="{FF2B5EF4-FFF2-40B4-BE49-F238E27FC236}">
                <a16:creationId xmlns:a16="http://schemas.microsoft.com/office/drawing/2014/main" id="{E3CDD183-1C25-4BBE-BCDB-502BF8770BD1}"/>
              </a:ext>
            </a:extLst>
          </p:cNvPr>
          <p:cNvPicPr>
            <a:picLocks noChangeAspect="1"/>
          </p:cNvPicPr>
          <p:nvPr/>
        </p:nvPicPr>
        <p:blipFill rotWithShape="1">
          <a:blip r:embed="rId4"/>
          <a:srcRect r="40000"/>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Audio 16">
            <a:hlinkClick r:id="" action="ppaction://media"/>
            <a:extLst>
              <a:ext uri="{FF2B5EF4-FFF2-40B4-BE49-F238E27FC236}">
                <a16:creationId xmlns:a16="http://schemas.microsoft.com/office/drawing/2014/main" id="{46CD21B9-DD82-4819-B283-AFFF09EE15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308725"/>
            <a:ext cx="406400" cy="406400"/>
          </a:xfrm>
          <a:prstGeom prst="rect">
            <a:avLst/>
          </a:prstGeom>
        </p:spPr>
      </p:pic>
    </p:spTree>
    <p:extLst>
      <p:ext uri="{BB962C8B-B14F-4D97-AF65-F5344CB8AC3E}">
        <p14:creationId xmlns:p14="http://schemas.microsoft.com/office/powerpoint/2010/main" val="2081476387"/>
      </p:ext>
    </p:extLst>
  </p:cSld>
  <p:clrMapOvr>
    <a:masterClrMapping/>
  </p:clrMapOvr>
  <mc:AlternateContent xmlns:mc="http://schemas.openxmlformats.org/markup-compatibility/2006">
    <mc:Choice xmlns:p14="http://schemas.microsoft.com/office/powerpoint/2010/main" Requires="p14">
      <p:transition p14:dur="10" advTm="14462"/>
    </mc:Choice>
    <mc:Fallback>
      <p:transition advTm="14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Arc 85">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BA4251E-36E8-41B9-A2CA-AC8B9B12829F}"/>
              </a:ext>
            </a:extLst>
          </p:cNvPr>
          <p:cNvSpPr/>
          <p:nvPr/>
        </p:nvSpPr>
        <p:spPr>
          <a:xfrm>
            <a:off x="0" y="0"/>
            <a:ext cx="6029069" cy="14629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C18F2B-CFDC-4F93-952F-B42B73DD03A3}"/>
              </a:ext>
            </a:extLst>
          </p:cNvPr>
          <p:cNvSpPr>
            <a:spLocks noGrp="1"/>
          </p:cNvSpPr>
          <p:nvPr>
            <p:ph type="title"/>
          </p:nvPr>
        </p:nvSpPr>
        <p:spPr>
          <a:xfrm>
            <a:off x="392971" y="53225"/>
            <a:ext cx="1886920" cy="1325563"/>
          </a:xfrm>
        </p:spPr>
        <p:txBody>
          <a:bodyPr vert="horz" lIns="91440" tIns="45720" rIns="91440" bIns="45720" rtlCol="0" anchor="ctr">
            <a:normAutofit/>
          </a:bodyPr>
          <a:lstStyle/>
          <a:p>
            <a:r>
              <a:rPr lang="en-US" b="1" kern="1200" dirty="0">
                <a:solidFill>
                  <a:schemeClr val="bg1"/>
                </a:solidFill>
                <a:latin typeface="+mj-lt"/>
                <a:ea typeface="+mj-ea"/>
                <a:cs typeface="+mj-cs"/>
              </a:rPr>
              <a:t>Results</a:t>
            </a:r>
          </a:p>
        </p:txBody>
      </p:sp>
      <p:sp>
        <p:nvSpPr>
          <p:cNvPr id="3" name="TextBox 2">
            <a:extLst>
              <a:ext uri="{FF2B5EF4-FFF2-40B4-BE49-F238E27FC236}">
                <a16:creationId xmlns:a16="http://schemas.microsoft.com/office/drawing/2014/main" id="{A1A01201-81A4-4043-8C1F-D33526EC0F04}"/>
              </a:ext>
            </a:extLst>
          </p:cNvPr>
          <p:cNvSpPr txBox="1"/>
          <p:nvPr/>
        </p:nvSpPr>
        <p:spPr>
          <a:xfrm>
            <a:off x="196460" y="1516150"/>
            <a:ext cx="5334871" cy="1200329"/>
          </a:xfrm>
          <a:prstGeom prst="rect">
            <a:avLst/>
          </a:prstGeom>
          <a:noFill/>
        </p:spPr>
        <p:txBody>
          <a:bodyPr wrap="square" rtlCol="0">
            <a:spAutoFit/>
          </a:bodyPr>
          <a:lstStyle/>
          <a:p>
            <a:r>
              <a:rPr lang="en-US" sz="2400" dirty="0"/>
              <a:t>The distribution of sensitivity scores was negatively skewed, with a mean of 4.32, SD = 0.883.</a:t>
            </a:r>
          </a:p>
        </p:txBody>
      </p:sp>
      <p:pic>
        <p:nvPicPr>
          <p:cNvPr id="9" name="Picture 8">
            <a:extLst>
              <a:ext uri="{FF2B5EF4-FFF2-40B4-BE49-F238E27FC236}">
                <a16:creationId xmlns:a16="http://schemas.microsoft.com/office/drawing/2014/main" id="{62228938-ECE1-46D0-A26A-B2D179BDA60C}"/>
              </a:ext>
            </a:extLst>
          </p:cNvPr>
          <p:cNvPicPr>
            <a:picLocks noChangeAspect="1"/>
          </p:cNvPicPr>
          <p:nvPr/>
        </p:nvPicPr>
        <p:blipFill>
          <a:blip r:embed="rId4"/>
          <a:stretch>
            <a:fillRect/>
          </a:stretch>
        </p:blipFill>
        <p:spPr>
          <a:xfrm>
            <a:off x="123792" y="2617977"/>
            <a:ext cx="6127421" cy="4127725"/>
          </a:xfrm>
          <a:prstGeom prst="rect">
            <a:avLst/>
          </a:prstGeom>
        </p:spPr>
      </p:pic>
      <p:pic>
        <p:nvPicPr>
          <p:cNvPr id="12" name="Picture 11">
            <a:extLst>
              <a:ext uri="{FF2B5EF4-FFF2-40B4-BE49-F238E27FC236}">
                <a16:creationId xmlns:a16="http://schemas.microsoft.com/office/drawing/2014/main" id="{819895C2-9ED8-45F5-9A16-A1C3F6C4FEB3}"/>
              </a:ext>
            </a:extLst>
          </p:cNvPr>
          <p:cNvPicPr>
            <a:picLocks noChangeAspect="1"/>
          </p:cNvPicPr>
          <p:nvPr/>
        </p:nvPicPr>
        <p:blipFill rotWithShape="1">
          <a:blip r:embed="rId5"/>
          <a:srcRect l="-621" r="11355"/>
          <a:stretch/>
        </p:blipFill>
        <p:spPr>
          <a:xfrm>
            <a:off x="6159883" y="2617977"/>
            <a:ext cx="5739011" cy="4127725"/>
          </a:xfrm>
          <a:prstGeom prst="rect">
            <a:avLst/>
          </a:prstGeom>
        </p:spPr>
      </p:pic>
      <p:sp>
        <p:nvSpPr>
          <p:cNvPr id="14" name="TextBox 13">
            <a:extLst>
              <a:ext uri="{FF2B5EF4-FFF2-40B4-BE49-F238E27FC236}">
                <a16:creationId xmlns:a16="http://schemas.microsoft.com/office/drawing/2014/main" id="{13DF7C7D-7E31-45C2-971C-5DB3BD15579E}"/>
              </a:ext>
            </a:extLst>
          </p:cNvPr>
          <p:cNvSpPr txBox="1"/>
          <p:nvPr/>
        </p:nvSpPr>
        <p:spPr>
          <a:xfrm>
            <a:off x="6290419" y="189485"/>
            <a:ext cx="5807202" cy="2585323"/>
          </a:xfrm>
          <a:prstGeom prst="rect">
            <a:avLst/>
          </a:prstGeom>
          <a:noFill/>
        </p:spPr>
        <p:txBody>
          <a:bodyPr wrap="square" rtlCol="0">
            <a:spAutoFit/>
          </a:bodyPr>
          <a:lstStyle/>
          <a:p>
            <a:r>
              <a:rPr lang="en-US" sz="2400" dirty="0"/>
              <a:t>Recall scores were concentrated on the lower end of the distribution with only a few high performing participants. </a:t>
            </a:r>
          </a:p>
          <a:p>
            <a:endParaRPr lang="en-US" sz="2400" dirty="0"/>
          </a:p>
          <a:p>
            <a:r>
              <a:rPr lang="en-US" sz="2400" dirty="0"/>
              <a:t>The average number of words recalled for this sample was 7.95, SD = 3.658.</a:t>
            </a:r>
          </a:p>
          <a:p>
            <a:endParaRPr lang="en-US" b="1" dirty="0"/>
          </a:p>
        </p:txBody>
      </p:sp>
      <p:pic>
        <p:nvPicPr>
          <p:cNvPr id="7" name="Audio 6">
            <a:hlinkClick r:id="" action="ppaction://media"/>
            <a:extLst>
              <a:ext uri="{FF2B5EF4-FFF2-40B4-BE49-F238E27FC236}">
                <a16:creationId xmlns:a16="http://schemas.microsoft.com/office/drawing/2014/main" id="{18836F81-C70A-4923-83DE-ADEAC2DF7D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84006441"/>
      </p:ext>
    </p:extLst>
  </p:cSld>
  <p:clrMapOvr>
    <a:masterClrMapping/>
  </p:clrMapOvr>
  <mc:AlternateContent xmlns:mc="http://schemas.openxmlformats.org/markup-compatibility/2006">
    <mc:Choice xmlns:p14="http://schemas.microsoft.com/office/powerpoint/2010/main" Requires="p14">
      <p:transition spd="slow" p14:dur="2000" advTm="28709"/>
    </mc:Choice>
    <mc:Fallback>
      <p:transition spd="slow" advTm="28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B1FB8A6-9718-4CD3-B2AA-75BDCE99B8A2}"/>
              </a:ext>
            </a:extLst>
          </p:cNvPr>
          <p:cNvSpPr txBox="1"/>
          <p:nvPr/>
        </p:nvSpPr>
        <p:spPr>
          <a:xfrm>
            <a:off x="6891499" y="1717408"/>
            <a:ext cx="4565836" cy="4886109"/>
          </a:xfrm>
          <a:prstGeom prst="rect">
            <a:avLst/>
          </a:prstGeom>
        </p:spPr>
        <p:txBody>
          <a:bodyPr vert="horz" lIns="91440" tIns="45720" rIns="91440" bIns="45720" rtlCol="0">
            <a:normAutofit/>
          </a:bodyPr>
          <a:lstStyle/>
          <a:p>
            <a:pPr>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a:t>A correlational analysis was conducted between the average sensitivity scores for participants, measured by the HSP scale, and the number of words they correctly reported during the recall task.</a:t>
            </a:r>
          </a:p>
          <a:p>
            <a:pPr>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a:t>No significant relationship emerged from this analysis.</a:t>
            </a:r>
          </a:p>
        </p:txBody>
      </p:sp>
      <p:sp>
        <p:nvSpPr>
          <p:cNvPr id="86" name="Arc 85">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7821357F-BF63-4AB2-96E2-991902E17F14}"/>
              </a:ext>
            </a:extLst>
          </p:cNvPr>
          <p:cNvPicPr>
            <a:picLocks noChangeAspect="1"/>
          </p:cNvPicPr>
          <p:nvPr/>
        </p:nvPicPr>
        <p:blipFill>
          <a:blip r:embed="rId4"/>
          <a:stretch>
            <a:fillRect/>
          </a:stretch>
        </p:blipFill>
        <p:spPr>
          <a:xfrm>
            <a:off x="66105" y="41332"/>
            <a:ext cx="6093778" cy="3884784"/>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25" name="Rectangle 24">
            <a:extLst>
              <a:ext uri="{FF2B5EF4-FFF2-40B4-BE49-F238E27FC236}">
                <a16:creationId xmlns:a16="http://schemas.microsoft.com/office/drawing/2014/main" id="{5BA4251E-36E8-41B9-A2CA-AC8B9B12829F}"/>
              </a:ext>
            </a:extLst>
          </p:cNvPr>
          <p:cNvSpPr/>
          <p:nvPr/>
        </p:nvSpPr>
        <p:spPr>
          <a:xfrm>
            <a:off x="6159883" y="0"/>
            <a:ext cx="6029069" cy="14629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60CE06A-411C-4AB0-8E53-6ECC7F3F2436}"/>
              </a:ext>
            </a:extLst>
          </p:cNvPr>
          <p:cNvPicPr>
            <a:picLocks noChangeAspect="1"/>
          </p:cNvPicPr>
          <p:nvPr/>
        </p:nvPicPr>
        <p:blipFill>
          <a:blip r:embed="rId5"/>
          <a:stretch>
            <a:fillRect/>
          </a:stretch>
        </p:blipFill>
        <p:spPr>
          <a:xfrm>
            <a:off x="66105" y="3949141"/>
            <a:ext cx="6093778" cy="2737246"/>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2" name="Title 1">
            <a:extLst>
              <a:ext uri="{FF2B5EF4-FFF2-40B4-BE49-F238E27FC236}">
                <a16:creationId xmlns:a16="http://schemas.microsoft.com/office/drawing/2014/main" id="{F6C18F2B-CFDC-4F93-952F-B42B73DD03A3}"/>
              </a:ext>
            </a:extLst>
          </p:cNvPr>
          <p:cNvSpPr>
            <a:spLocks noGrp="1"/>
          </p:cNvSpPr>
          <p:nvPr>
            <p:ph type="title"/>
          </p:nvPr>
        </p:nvSpPr>
        <p:spPr>
          <a:xfrm>
            <a:off x="6756621" y="68680"/>
            <a:ext cx="3368453" cy="1325563"/>
          </a:xfrm>
        </p:spPr>
        <p:txBody>
          <a:bodyPr vert="horz" lIns="91440" tIns="45720" rIns="91440" bIns="45720" rtlCol="0" anchor="ctr">
            <a:normAutofit/>
          </a:bodyPr>
          <a:lstStyle/>
          <a:p>
            <a:r>
              <a:rPr lang="en-US" b="1" kern="1200" dirty="0">
                <a:solidFill>
                  <a:schemeClr val="bg1"/>
                </a:solidFill>
                <a:latin typeface="+mj-lt"/>
                <a:ea typeface="+mj-ea"/>
                <a:cs typeface="+mj-cs"/>
              </a:rPr>
              <a:t>Results Cont.</a:t>
            </a:r>
          </a:p>
        </p:txBody>
      </p:sp>
      <p:pic>
        <p:nvPicPr>
          <p:cNvPr id="5" name="Audio 4">
            <a:hlinkClick r:id="" action="ppaction://media"/>
            <a:extLst>
              <a:ext uri="{FF2B5EF4-FFF2-40B4-BE49-F238E27FC236}">
                <a16:creationId xmlns:a16="http://schemas.microsoft.com/office/drawing/2014/main" id="{6E9F01A3-A283-43BB-8F75-DA9AA3E0B5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500659418"/>
      </p:ext>
    </p:extLst>
  </p:cSld>
  <p:clrMapOvr>
    <a:masterClrMapping/>
  </p:clrMapOvr>
  <mc:AlternateContent xmlns:mc="http://schemas.openxmlformats.org/markup-compatibility/2006">
    <mc:Choice xmlns:p14="http://schemas.microsoft.com/office/powerpoint/2010/main" Requires="p14">
      <p:transition spd="slow" p14:dur="2000" advTm="9530"/>
    </mc:Choice>
    <mc:Fallback>
      <p:transition spd="slow" advTm="9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9112BE-4BAD-4766-B7FE-A2D45CABB1E8}"/>
              </a:ext>
            </a:extLst>
          </p:cNvPr>
          <p:cNvSpPr/>
          <p:nvPr/>
        </p:nvSpPr>
        <p:spPr>
          <a:xfrm>
            <a:off x="0" y="-7380"/>
            <a:ext cx="12192000" cy="1524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FFAA4-D442-468E-89E3-FF305BD0C5CA}"/>
              </a:ext>
            </a:extLst>
          </p:cNvPr>
          <p:cNvSpPr>
            <a:spLocks noGrp="1"/>
          </p:cNvSpPr>
          <p:nvPr>
            <p:ph type="title"/>
          </p:nvPr>
        </p:nvSpPr>
        <p:spPr>
          <a:xfrm>
            <a:off x="419100" y="349636"/>
            <a:ext cx="2838450" cy="983864"/>
          </a:xfrm>
        </p:spPr>
        <p:txBody>
          <a:bodyPr vert="horz" lIns="91440" tIns="45720" rIns="91440" bIns="45720" rtlCol="0" anchor="ctr">
            <a:normAutofit/>
          </a:bodyPr>
          <a:lstStyle/>
          <a:p>
            <a:r>
              <a:rPr lang="en-US" b="1" kern="1200" dirty="0">
                <a:solidFill>
                  <a:schemeClr val="bg1"/>
                </a:solidFill>
                <a:latin typeface="+mj-lt"/>
                <a:ea typeface="+mj-ea"/>
                <a:cs typeface="+mj-cs"/>
              </a:rPr>
              <a:t>Discussion</a:t>
            </a:r>
          </a:p>
        </p:txBody>
      </p:sp>
      <p:sp>
        <p:nvSpPr>
          <p:cNvPr id="35" name="Freeform: Shape 3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0FABC5B-A992-4CF9-8FE9-6DE70AE89697}"/>
              </a:ext>
            </a:extLst>
          </p:cNvPr>
          <p:cNvSpPr txBox="1"/>
          <p:nvPr/>
        </p:nvSpPr>
        <p:spPr>
          <a:xfrm>
            <a:off x="0" y="1709552"/>
            <a:ext cx="12106275" cy="5148447"/>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400" dirty="0"/>
              <a:t>The hypothesis that participants’ sensitivity scores would be significantly and positively correlated with their recall scores was not supported.</a:t>
            </a:r>
          </a:p>
          <a:p>
            <a:pPr marL="342900" indent="-228600">
              <a:lnSpc>
                <a:spcPct val="90000"/>
              </a:lnSpc>
              <a:spcAft>
                <a:spcPts val="600"/>
              </a:spcAft>
              <a:buFont typeface="Arial" panose="020B0604020202020204" pitchFamily="34" charset="0"/>
              <a:buChar char="•"/>
            </a:pPr>
            <a:r>
              <a:rPr lang="en-US" sz="2400" dirty="0"/>
              <a:t>Sensitivity scores for this sample did not align with the expected normal distribution commonly seen in earlier studies.</a:t>
            </a:r>
          </a:p>
          <a:p>
            <a:pPr marL="342900" indent="-228600">
              <a:lnSpc>
                <a:spcPct val="90000"/>
              </a:lnSpc>
              <a:spcAft>
                <a:spcPts val="600"/>
              </a:spcAft>
              <a:buFont typeface="Arial" panose="020B0604020202020204" pitchFamily="34" charset="0"/>
              <a:buChar char="•"/>
            </a:pPr>
            <a:r>
              <a:rPr lang="en-US" sz="2400" dirty="0"/>
              <a:t>Limitations:</a:t>
            </a:r>
          </a:p>
          <a:p>
            <a:pPr marL="800100" lvl="1" indent="-228600">
              <a:lnSpc>
                <a:spcPct val="90000"/>
              </a:lnSpc>
              <a:spcAft>
                <a:spcPts val="600"/>
              </a:spcAft>
              <a:buFont typeface="Arial" panose="020B0604020202020204" pitchFamily="34" charset="0"/>
              <a:buChar char="•"/>
            </a:pPr>
            <a:r>
              <a:rPr lang="en-US" sz="2400" dirty="0"/>
              <a:t>Small sample size (n = 22)</a:t>
            </a:r>
          </a:p>
          <a:p>
            <a:pPr marL="800100" lvl="1" indent="-228600">
              <a:lnSpc>
                <a:spcPct val="90000"/>
              </a:lnSpc>
              <a:spcAft>
                <a:spcPts val="600"/>
              </a:spcAft>
              <a:buFont typeface="Arial" panose="020B0604020202020204" pitchFamily="34" charset="0"/>
              <a:buChar char="•"/>
            </a:pPr>
            <a:r>
              <a:rPr lang="en-US" sz="2400" dirty="0"/>
              <a:t>Sample may not be reflective of the larger population of Ball State students</a:t>
            </a:r>
          </a:p>
          <a:p>
            <a:pPr marL="1257300" lvl="2" indent="-228600">
              <a:lnSpc>
                <a:spcPct val="90000"/>
              </a:lnSpc>
              <a:spcAft>
                <a:spcPts val="600"/>
              </a:spcAft>
              <a:buFont typeface="Arial" panose="020B0604020202020204" pitchFamily="34" charset="0"/>
              <a:buChar char="•"/>
            </a:pPr>
            <a:r>
              <a:rPr lang="en-US" sz="2400" dirty="0"/>
              <a:t>Large proportion of psychology students (77.4%)</a:t>
            </a:r>
          </a:p>
          <a:p>
            <a:pPr marL="800100" lvl="1" indent="-228600">
              <a:lnSpc>
                <a:spcPct val="90000"/>
              </a:lnSpc>
              <a:spcAft>
                <a:spcPts val="600"/>
              </a:spcAft>
              <a:buFont typeface="Arial" panose="020B0604020202020204" pitchFamily="34" charset="0"/>
              <a:buChar char="•"/>
            </a:pPr>
            <a:r>
              <a:rPr lang="en-US" sz="2400" dirty="0"/>
              <a:t>Word recall scores were low on average – could be measuring effort rather than ability</a:t>
            </a:r>
          </a:p>
          <a:p>
            <a:pPr marL="342900" indent="-228600">
              <a:lnSpc>
                <a:spcPct val="90000"/>
              </a:lnSpc>
              <a:spcAft>
                <a:spcPts val="600"/>
              </a:spcAft>
              <a:buFont typeface="Arial" panose="020B0604020202020204" pitchFamily="34" charset="0"/>
              <a:buChar char="•"/>
            </a:pPr>
            <a:r>
              <a:rPr lang="en-US" sz="2400" dirty="0"/>
              <a:t>Future studies should aim to investigate this relationship with a larger, more representative sample and collect data in a more controlled setting to better control the confounds of participant engagement or confusion with the recall task.</a:t>
            </a:r>
          </a:p>
        </p:txBody>
      </p:sp>
      <p:sp>
        <p:nvSpPr>
          <p:cNvPr id="37" name="Arc 36" hidden="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Audio 10">
            <a:hlinkClick r:id="" action="ppaction://media"/>
            <a:extLst>
              <a:ext uri="{FF2B5EF4-FFF2-40B4-BE49-F238E27FC236}">
                <a16:creationId xmlns:a16="http://schemas.microsoft.com/office/drawing/2014/main" id="{CDA6E239-6DF6-4849-B548-78BA159451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5508347"/>
      </p:ext>
    </p:extLst>
  </p:cSld>
  <p:clrMapOvr>
    <a:masterClrMapping/>
  </p:clrMapOvr>
  <mc:AlternateContent xmlns:mc="http://schemas.openxmlformats.org/markup-compatibility/2006">
    <mc:Choice xmlns:p14="http://schemas.microsoft.com/office/powerpoint/2010/main" Requires="p14">
      <p:transition spd="slow" p14:dur="2000" advTm="82835"/>
    </mc:Choice>
    <mc:Fallback>
      <p:transition spd="slow" advTm="82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3874A3-E1FB-4CC8-A32F-3F934C6A3FB8}"/>
              </a:ext>
            </a:extLst>
          </p:cNvPr>
          <p:cNvSpPr>
            <a:spLocks noGrp="1"/>
          </p:cNvSpPr>
          <p:nvPr>
            <p:ph type="title"/>
          </p:nvPr>
        </p:nvSpPr>
        <p:spPr>
          <a:xfrm>
            <a:off x="342900" y="233363"/>
            <a:ext cx="10515600" cy="739775"/>
          </a:xfrm>
        </p:spPr>
        <p:txBody>
          <a:bodyPr>
            <a:normAutofit/>
          </a:bodyPr>
          <a:lstStyle/>
          <a:p>
            <a:r>
              <a:rPr lang="en-US" b="1" dirty="0"/>
              <a:t>References</a:t>
            </a:r>
          </a:p>
        </p:txBody>
      </p:sp>
      <p:sp>
        <p:nvSpPr>
          <p:cNvPr id="10" name="Freeform: Shape 9" hidden="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63B976B-DE05-45B5-AC3D-1E600774BEBF}"/>
              </a:ext>
            </a:extLst>
          </p:cNvPr>
          <p:cNvSpPr>
            <a:spLocks noGrp="1"/>
          </p:cNvSpPr>
          <p:nvPr>
            <p:ph idx="1"/>
          </p:nvPr>
        </p:nvSpPr>
        <p:spPr>
          <a:xfrm>
            <a:off x="342900" y="1104900"/>
            <a:ext cx="11506200" cy="5519737"/>
          </a:xfrm>
        </p:spPr>
        <p:txBody>
          <a:bodyPr>
            <a:normAutofit fontScale="25000" lnSpcReduction="20000"/>
          </a:bodyPr>
          <a:lstStyle/>
          <a:p>
            <a:pPr marL="0" indent="-457200">
              <a:lnSpc>
                <a:spcPct val="100000"/>
              </a:lnSpc>
              <a:buNone/>
            </a:pPr>
            <a:r>
              <a:rPr lang="en-US" sz="9600" b="0" i="0" u="none" strike="noStrike" baseline="0" dirty="0"/>
              <a:t>Acevedo, B. P., Jagiellowicz, J., Aron, E., </a:t>
            </a:r>
            <a:r>
              <a:rPr lang="en-US" sz="9600" b="0" i="0" u="none" strike="noStrike" baseline="0" dirty="0" err="1"/>
              <a:t>Marhenke</a:t>
            </a:r>
            <a:r>
              <a:rPr lang="en-US" sz="9600" b="0" i="0" u="none" strike="noStrike" baseline="0" dirty="0"/>
              <a:t>, R., &amp; Aron, A. (2017). 	Sensory processing sensitivity and childhood quality’s effects on neural responses to emotional stimuli. </a:t>
            </a:r>
            <a:r>
              <a:rPr lang="en-US" sz="9600" b="0" i="1" u="none" strike="noStrike" baseline="0" dirty="0"/>
              <a:t>Clinical Neuropsychiatry: Journal of Treatment Evaluation</a:t>
            </a:r>
            <a:r>
              <a:rPr lang="en-US" sz="9600" b="0" i="0" u="none" strike="noStrike" baseline="0" dirty="0"/>
              <a:t>, 14(6), 359–373.</a:t>
            </a:r>
          </a:p>
          <a:p>
            <a:pPr marL="0" indent="-457200">
              <a:lnSpc>
                <a:spcPct val="100000"/>
              </a:lnSpc>
              <a:buNone/>
            </a:pPr>
            <a:r>
              <a:rPr lang="en-US" sz="9600" b="0" i="0" u="none" strike="noStrike" baseline="0" dirty="0"/>
              <a:t>Acevedo, B., Aron, E., </a:t>
            </a:r>
            <a:r>
              <a:rPr lang="en-US" sz="9600" b="0" i="0" u="none" strike="noStrike" baseline="0" dirty="0" err="1"/>
              <a:t>Pospos</a:t>
            </a:r>
            <a:r>
              <a:rPr lang="en-US" sz="9600" b="0" i="0" u="none" strike="noStrike" baseline="0" dirty="0"/>
              <a:t>, S., &amp; Jessen, D. (2018). The functional highly sensitive brain: A review of the brain circuits underlying sensory processing sensitivity and seemingly related disorders. </a:t>
            </a:r>
            <a:r>
              <a:rPr lang="en-US" sz="9600" b="0" i="1" u="none" strike="noStrike" baseline="0" dirty="0"/>
              <a:t>Philosophical Transactions of the Royal Society B: Biological </a:t>
            </a:r>
            <a:r>
              <a:rPr lang="fr-FR" sz="9600" b="0" i="1" u="none" strike="noStrike" baseline="0" dirty="0"/>
              <a:t>Sciences</a:t>
            </a:r>
            <a:r>
              <a:rPr lang="fr-FR" sz="9600" b="0" i="0" u="none" strike="noStrike" baseline="0" dirty="0"/>
              <a:t>, 373(1744), 20170161. doi:10.1098/rstb.2017.0161</a:t>
            </a:r>
            <a:endParaRPr lang="en-US" sz="9600" b="0" i="0" u="none" strike="noStrike" baseline="0" dirty="0"/>
          </a:p>
          <a:p>
            <a:pPr marL="0" indent="-457200">
              <a:lnSpc>
                <a:spcPct val="100000"/>
              </a:lnSpc>
              <a:buNone/>
            </a:pPr>
            <a:r>
              <a:rPr lang="en-US" sz="9600" b="0" i="0" u="none" strike="noStrike" baseline="0" dirty="0"/>
              <a:t>Aron, E. N., &amp; Aron, A. (1997). Sensory-processing sensitivity and its relation to introversion and emotionality. </a:t>
            </a:r>
            <a:r>
              <a:rPr lang="en-US" sz="9600" b="0" i="1" u="none" strike="noStrike" baseline="0" dirty="0"/>
              <a:t>Journal of Personality and Social Psychology</a:t>
            </a:r>
            <a:r>
              <a:rPr lang="en-US" sz="9600" b="0" i="0" u="none" strike="noStrike" baseline="0" dirty="0"/>
              <a:t>, 73(2), 345-368. doi:10.1037/0022-3514.73.2.345</a:t>
            </a:r>
          </a:p>
          <a:p>
            <a:pPr marL="0" indent="0" algn="l">
              <a:lnSpc>
                <a:spcPct val="100000"/>
              </a:lnSpc>
              <a:buNone/>
            </a:pPr>
            <a:r>
              <a:rPr lang="en-US" sz="9600" b="0" i="0" u="none" strike="noStrike" baseline="0" dirty="0"/>
              <a:t>Bradley, M. M., &amp; Lang, P. J. (1999). Affective norms for English words (ANEW): Stimuli, instruction manual and affective ratings. Technical report C-1, Gainesville, FL. </a:t>
            </a:r>
            <a:r>
              <a:rPr lang="en-US" sz="9600" b="0" i="1" u="none" strike="noStrike" baseline="0" dirty="0"/>
              <a:t>The Center for Research in Psychophysiology</a:t>
            </a:r>
            <a:r>
              <a:rPr lang="en-US" sz="9600" b="0" i="0" u="none" strike="noStrike" baseline="0" dirty="0"/>
              <a:t>, University of Florida.</a:t>
            </a:r>
          </a:p>
          <a:p>
            <a:pPr marL="0" indent="-457200">
              <a:lnSpc>
                <a:spcPct val="100000"/>
              </a:lnSpc>
              <a:buNone/>
            </a:pPr>
            <a:r>
              <a:rPr lang="en-US" sz="9600" b="0" i="0" u="none" strike="noStrike" baseline="0" dirty="0"/>
              <a:t>Craik, F. I., &amp; Lockhart, R. S. (1972). Levels of processing: A framework for 	memory research. </a:t>
            </a:r>
            <a:r>
              <a:rPr lang="en-US" sz="9600" b="0" i="1" u="none" strike="noStrike" baseline="0" dirty="0"/>
              <a:t>Journal of Verbal Learning &amp; Verbal Behavior</a:t>
            </a:r>
            <a:r>
              <a:rPr lang="en-US" sz="9600" b="0" i="0" u="none" strike="noStrike" baseline="0" dirty="0"/>
              <a:t>, 11(6), 671–684.</a:t>
            </a:r>
          </a:p>
        </p:txBody>
      </p:sp>
      <p:sp>
        <p:nvSpPr>
          <p:cNvPr id="12" name="Arc 11" hidden="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77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3874A3-E1FB-4CC8-A32F-3F934C6A3FB8}"/>
              </a:ext>
            </a:extLst>
          </p:cNvPr>
          <p:cNvSpPr>
            <a:spLocks noGrp="1"/>
          </p:cNvSpPr>
          <p:nvPr>
            <p:ph type="title"/>
          </p:nvPr>
        </p:nvSpPr>
        <p:spPr>
          <a:xfrm>
            <a:off x="342900" y="233363"/>
            <a:ext cx="10515600" cy="739775"/>
          </a:xfrm>
        </p:spPr>
        <p:txBody>
          <a:bodyPr>
            <a:normAutofit/>
          </a:bodyPr>
          <a:lstStyle/>
          <a:p>
            <a:r>
              <a:rPr lang="en-US" b="1" dirty="0"/>
              <a:t>References (Cont.)</a:t>
            </a:r>
          </a:p>
        </p:txBody>
      </p:sp>
      <p:sp>
        <p:nvSpPr>
          <p:cNvPr id="10" name="Freeform: Shape 9" hidden="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63B976B-DE05-45B5-AC3D-1E600774BEBF}"/>
              </a:ext>
            </a:extLst>
          </p:cNvPr>
          <p:cNvSpPr>
            <a:spLocks noGrp="1"/>
          </p:cNvSpPr>
          <p:nvPr>
            <p:ph idx="1"/>
          </p:nvPr>
        </p:nvSpPr>
        <p:spPr>
          <a:xfrm>
            <a:off x="342900" y="1206501"/>
            <a:ext cx="11506200" cy="5387975"/>
          </a:xfrm>
        </p:spPr>
        <p:txBody>
          <a:bodyPr>
            <a:noAutofit/>
          </a:bodyPr>
          <a:lstStyle/>
          <a:p>
            <a:pPr marL="0" indent="-457200">
              <a:lnSpc>
                <a:spcPct val="80000"/>
              </a:lnSpc>
              <a:buNone/>
            </a:pPr>
            <a:r>
              <a:rPr lang="en-US" sz="2400" b="0" i="0" u="none" strike="noStrike" baseline="0" dirty="0"/>
              <a:t>Craik, F. I. (2002). Levels of processing: Past, present... and future? </a:t>
            </a:r>
            <a:r>
              <a:rPr lang="en-US" sz="2400" b="0" i="1" u="none" strike="noStrike" baseline="0" dirty="0"/>
              <a:t>Memory</a:t>
            </a:r>
            <a:r>
              <a:rPr lang="en-US" sz="2400" b="0" i="0" u="none" strike="noStrike" baseline="0" dirty="0"/>
              <a:t>,10(5-6), 305-318. doi:10.1080/09658210244000135</a:t>
            </a:r>
          </a:p>
          <a:p>
            <a:pPr marL="0" indent="-457200">
              <a:lnSpc>
                <a:spcPct val="80000"/>
              </a:lnSpc>
              <a:buNone/>
            </a:pPr>
            <a:r>
              <a:rPr lang="en-US" sz="2400" b="0" i="0" u="none" strike="noStrike" baseline="0" dirty="0" err="1"/>
              <a:t>Ekuni</a:t>
            </a:r>
            <a:r>
              <a:rPr lang="en-US" sz="2400" b="0" i="0" u="none" strike="noStrike" baseline="0" dirty="0"/>
              <a:t>, R., </a:t>
            </a:r>
            <a:r>
              <a:rPr lang="en-US" sz="2400" b="0" i="0" u="none" strike="noStrike" baseline="0" dirty="0" err="1"/>
              <a:t>Vaz</a:t>
            </a:r>
            <a:r>
              <a:rPr lang="en-US" sz="2400" b="0" i="0" u="none" strike="noStrike" baseline="0" dirty="0"/>
              <a:t>, L. J., &amp; Bueno, O. F. (2011). Levels of processing: The evolution of a framework. </a:t>
            </a:r>
            <a:r>
              <a:rPr lang="en-US" sz="2400" b="0" i="1" u="none" strike="noStrike" baseline="0" dirty="0"/>
              <a:t>Psychology &amp; Neuroscience</a:t>
            </a:r>
            <a:r>
              <a:rPr lang="en-US" sz="2400" b="0" i="0" u="none" strike="noStrike" baseline="0" dirty="0"/>
              <a:t>, 4(3), 333-339. doi:10.3922/j.psns.2011.3.006</a:t>
            </a:r>
          </a:p>
          <a:p>
            <a:pPr marL="0" indent="-457200">
              <a:lnSpc>
                <a:spcPct val="80000"/>
              </a:lnSpc>
              <a:buNone/>
            </a:pPr>
            <a:r>
              <a:rPr lang="en-US" sz="2400" b="0" i="0" u="none" strike="noStrike" baseline="0" dirty="0"/>
              <a:t>Ellis, B.J., Boyce, W.T., Belsky, J., Bakermans-Kranenburg, M.J., Van IJzendoorn, M.H. (2011). Differential susceptibility to the environment: an evolutionary-neurodevelopmental theory. </a:t>
            </a:r>
            <a:r>
              <a:rPr lang="en-US" sz="2400" b="0" i="1" u="none" strike="noStrike" baseline="0" dirty="0"/>
              <a:t>Development and Psychopathology</a:t>
            </a:r>
            <a:r>
              <a:rPr lang="en-US" sz="2400" b="0" i="0" u="none" strike="noStrike" baseline="0" dirty="0"/>
              <a:t>, 23(1), 7-28.10.1017/s0954579410000611</a:t>
            </a:r>
          </a:p>
          <a:p>
            <a:pPr marL="0" indent="-457200">
              <a:lnSpc>
                <a:spcPct val="80000"/>
              </a:lnSpc>
              <a:buNone/>
            </a:pPr>
            <a:r>
              <a:rPr lang="en-US" sz="2400" b="0" i="0" u="none" strike="noStrike" baseline="0" dirty="0"/>
              <a:t>Greven, C. U., Lionetti, F., Booth, C., Aron, E. N., Fox, E., </a:t>
            </a:r>
            <a:r>
              <a:rPr lang="en-US" sz="2400" b="0" i="0" u="none" strike="noStrike" baseline="0" dirty="0" err="1"/>
              <a:t>Schendan</a:t>
            </a:r>
            <a:r>
              <a:rPr lang="en-US" sz="2400" b="0" i="0" u="none" strike="noStrike" baseline="0" dirty="0"/>
              <a:t>, H. E., Homberg, J. (2019). Sensory Processing Sensitivity in the context of Environmental Sensitivity: A critical review and development of research agenda. </a:t>
            </a:r>
            <a:r>
              <a:rPr lang="en-US" sz="2400" b="0" i="1" u="none" strike="noStrike" baseline="0" dirty="0"/>
              <a:t>Neuroscience &amp; Biobehavioral Reviews</a:t>
            </a:r>
            <a:r>
              <a:rPr lang="en-US" sz="2400" b="0" i="0" u="none" strike="noStrike" baseline="0" dirty="0"/>
              <a:t>, 98, 287-305. doi:10.1016/j.neubiorev.2019.01.009</a:t>
            </a:r>
          </a:p>
          <a:p>
            <a:pPr marL="0" indent="-457200">
              <a:lnSpc>
                <a:spcPct val="80000"/>
              </a:lnSpc>
              <a:buNone/>
            </a:pPr>
            <a:r>
              <a:rPr lang="en-US" sz="2400" b="0" i="0" u="none" strike="noStrike" baseline="0" dirty="0"/>
              <a:t>Pluess, M. (2015). Individual Differences in Environmental Sensitivity. </a:t>
            </a:r>
            <a:r>
              <a:rPr lang="en-US" sz="2400" b="0" i="1" u="none" strike="noStrike" baseline="0" dirty="0"/>
              <a:t>Child Development Perspectives</a:t>
            </a:r>
            <a:r>
              <a:rPr lang="en-US" sz="2400" b="0" i="0" u="none" strike="noStrike" baseline="0" dirty="0"/>
              <a:t>, 9(3), 138-143. doi:10.1111/cdep.12120</a:t>
            </a:r>
          </a:p>
        </p:txBody>
      </p:sp>
      <p:sp>
        <p:nvSpPr>
          <p:cNvPr id="12" name="Arc 11" hidden="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79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E1B360-C0BF-4FB6-8638-E8B68B1CB59B}"/>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Introduction</a:t>
            </a:r>
          </a:p>
        </p:txBody>
      </p:sp>
      <p:sp>
        <p:nvSpPr>
          <p:cNvPr id="20" name="Arc 19">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2">
                <a:lumMod val="75000"/>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32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FEB041-02E6-4F4B-AA0E-557C9EB51E25}"/>
              </a:ext>
            </a:extLst>
          </p:cNvPr>
          <p:cNvSpPr>
            <a:spLocks noGrp="1"/>
          </p:cNvSpPr>
          <p:nvPr>
            <p:ph type="title"/>
          </p:nvPr>
        </p:nvSpPr>
        <p:spPr>
          <a:xfrm>
            <a:off x="177548" y="1198418"/>
            <a:ext cx="3200400" cy="4461163"/>
          </a:xfrm>
        </p:spPr>
        <p:txBody>
          <a:bodyPr>
            <a:normAutofit/>
          </a:bodyPr>
          <a:lstStyle/>
          <a:p>
            <a:r>
              <a:rPr lang="en-US" dirty="0">
                <a:solidFill>
                  <a:srgbClr val="FFFFFF"/>
                </a:solidFill>
              </a:rPr>
              <a:t>Background:</a:t>
            </a:r>
            <a:br>
              <a:rPr lang="en-US" dirty="0">
                <a:solidFill>
                  <a:srgbClr val="FFFFFF"/>
                </a:solidFill>
              </a:rPr>
            </a:br>
            <a:br>
              <a:rPr lang="en-US" dirty="0">
                <a:solidFill>
                  <a:srgbClr val="FFFFFF"/>
                </a:solidFill>
              </a:rPr>
            </a:br>
            <a:r>
              <a:rPr lang="en-US" i="1" dirty="0">
                <a:solidFill>
                  <a:srgbClr val="FFFFFF"/>
                </a:solidFill>
              </a:rPr>
              <a:t>What is Sensory Processing Sensitivity?</a:t>
            </a:r>
          </a:p>
        </p:txBody>
      </p:sp>
      <p:sp>
        <p:nvSpPr>
          <p:cNvPr id="3" name="Content Placeholder 2">
            <a:extLst>
              <a:ext uri="{FF2B5EF4-FFF2-40B4-BE49-F238E27FC236}">
                <a16:creationId xmlns:a16="http://schemas.microsoft.com/office/drawing/2014/main" id="{363D648B-6AAD-4105-A7F6-FCD10B97062B}"/>
              </a:ext>
            </a:extLst>
          </p:cNvPr>
          <p:cNvSpPr>
            <a:spLocks noGrp="1"/>
          </p:cNvSpPr>
          <p:nvPr>
            <p:ph idx="1"/>
          </p:nvPr>
        </p:nvSpPr>
        <p:spPr>
          <a:xfrm>
            <a:off x="4341772" y="392906"/>
            <a:ext cx="7082741" cy="5900738"/>
          </a:xfrm>
        </p:spPr>
        <p:txBody>
          <a:bodyPr anchor="ctr">
            <a:noAutofit/>
          </a:bodyPr>
          <a:lstStyle/>
          <a:p>
            <a:pPr algn="l"/>
            <a:r>
              <a:rPr lang="en-US" sz="2400" dirty="0"/>
              <a:t>S</a:t>
            </a:r>
            <a:r>
              <a:rPr lang="en-US" sz="2400" b="0" i="0" u="none" strike="noStrike" baseline="0" dirty="0"/>
              <a:t>ensory processing sensitivity (SPS) refers to the genetic predisposition for a subset of the population to exhibit </a:t>
            </a:r>
            <a:r>
              <a:rPr lang="en-US" sz="2400" b="1" i="0" u="none" strike="noStrike" baseline="0" dirty="0"/>
              <a:t>greater sensitivity to both their internal and external environments</a:t>
            </a:r>
            <a:r>
              <a:rPr lang="en-US" sz="2400" b="0" i="0" u="none" strike="noStrike" baseline="0" dirty="0"/>
              <a:t> (Aron &amp; Aron, 1997).</a:t>
            </a:r>
          </a:p>
          <a:p>
            <a:r>
              <a:rPr lang="en-US" sz="2400" dirty="0"/>
              <a:t>This trait is a component of the Environmental Sensitivity Theory, or the idea that </a:t>
            </a:r>
            <a:r>
              <a:rPr lang="en-US" sz="2400" b="0" i="0" u="none" strike="noStrike" baseline="0" dirty="0"/>
              <a:t>differences in environmental responsivity may be explained by individual differences in sensitivity to the environment (Pluess, 2015).</a:t>
            </a:r>
          </a:p>
          <a:p>
            <a:r>
              <a:rPr lang="en-US" sz="2400" b="1" i="0" u="none" strike="noStrike" baseline="0" dirty="0"/>
              <a:t>Sensory processing sensitivity is characterized by four key features </a:t>
            </a:r>
            <a:r>
              <a:rPr lang="en-US" sz="2400" b="0" i="0" u="none" strike="noStrike" baseline="0" dirty="0"/>
              <a:t>(Aron &amp; Aron, 1997; Greven et al., 2019):</a:t>
            </a:r>
          </a:p>
          <a:p>
            <a:pPr lvl="1"/>
            <a:r>
              <a:rPr lang="en-US" b="1" dirty="0"/>
              <a:t>A</a:t>
            </a:r>
            <a:r>
              <a:rPr lang="en-US" b="1" i="0" u="none" strike="noStrike" baseline="0" dirty="0"/>
              <a:t>n awareness of environmental subtleties</a:t>
            </a:r>
          </a:p>
          <a:p>
            <a:pPr lvl="1"/>
            <a:r>
              <a:rPr lang="en-US" b="1" i="0" u="none" strike="noStrike" baseline="0" dirty="0"/>
              <a:t>Increased emotional reactivity</a:t>
            </a:r>
          </a:p>
          <a:p>
            <a:pPr lvl="1"/>
            <a:r>
              <a:rPr lang="en-US" b="1" i="0" u="none" strike="noStrike" baseline="0" dirty="0"/>
              <a:t>Empathy</a:t>
            </a:r>
          </a:p>
          <a:p>
            <a:pPr lvl="1"/>
            <a:r>
              <a:rPr lang="en-US" b="1" dirty="0"/>
              <a:t>E</a:t>
            </a:r>
            <a:r>
              <a:rPr lang="en-US" b="1" i="0" u="none" strike="noStrike" baseline="0" dirty="0"/>
              <a:t>ase of overstimulation</a:t>
            </a:r>
            <a:r>
              <a:rPr lang="en-US" b="0" i="0" u="none" strike="noStrike" baseline="0" dirty="0"/>
              <a:t> </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Audio 18">
            <a:hlinkClick r:id="" action="ppaction://media"/>
            <a:extLst>
              <a:ext uri="{FF2B5EF4-FFF2-40B4-BE49-F238E27FC236}">
                <a16:creationId xmlns:a16="http://schemas.microsoft.com/office/drawing/2014/main" id="{6BD1542F-75EE-4B30-AB66-C888BEB49F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218283647"/>
      </p:ext>
    </p:extLst>
  </p:cSld>
  <p:clrMapOvr>
    <a:masterClrMapping/>
  </p:clrMapOvr>
  <mc:AlternateContent xmlns:mc="http://schemas.openxmlformats.org/markup-compatibility/2006">
    <mc:Choice xmlns:p14="http://schemas.microsoft.com/office/powerpoint/2010/main" Requires="p14">
      <p:transition spd="slow" p14:dur="2000" advTm="28138"/>
    </mc:Choice>
    <mc:Fallback>
      <p:transition spd="slow" advTm="281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91AC34-7B82-4238-A384-BC4FD54F25F8}"/>
              </a:ext>
            </a:extLst>
          </p:cNvPr>
          <p:cNvSpPr>
            <a:spLocks noGrp="1"/>
          </p:cNvSpPr>
          <p:nvPr>
            <p:ph type="title"/>
          </p:nvPr>
        </p:nvSpPr>
        <p:spPr>
          <a:xfrm>
            <a:off x="408707" y="636188"/>
            <a:ext cx="3200400" cy="5585619"/>
          </a:xfrm>
        </p:spPr>
        <p:txBody>
          <a:bodyPr>
            <a:normAutofit/>
          </a:bodyPr>
          <a:lstStyle/>
          <a:p>
            <a:pPr algn="r"/>
            <a:r>
              <a:rPr lang="en-US" dirty="0">
                <a:solidFill>
                  <a:srgbClr val="FFFFFF"/>
                </a:solidFill>
              </a:rPr>
              <a:t>Background:</a:t>
            </a:r>
            <a:br>
              <a:rPr lang="en-US" dirty="0">
                <a:solidFill>
                  <a:srgbClr val="FFFFFF"/>
                </a:solidFill>
              </a:rPr>
            </a:br>
            <a:br>
              <a:rPr lang="en-US" dirty="0">
                <a:solidFill>
                  <a:srgbClr val="FFFFFF"/>
                </a:solidFill>
              </a:rPr>
            </a:br>
            <a:r>
              <a:rPr lang="en-US" i="1" dirty="0">
                <a:solidFill>
                  <a:srgbClr val="FFFFFF"/>
                </a:solidFill>
              </a:rPr>
              <a:t>What is the connection between Sensory Processing Sensitivity and Memory? </a:t>
            </a:r>
          </a:p>
        </p:txBody>
      </p:sp>
      <p:sp>
        <p:nvSpPr>
          <p:cNvPr id="3" name="Content Placeholder 2">
            <a:extLst>
              <a:ext uri="{FF2B5EF4-FFF2-40B4-BE49-F238E27FC236}">
                <a16:creationId xmlns:a16="http://schemas.microsoft.com/office/drawing/2014/main" id="{93FF9C07-D290-4EAE-ADFB-646D2A5363EA}"/>
              </a:ext>
            </a:extLst>
          </p:cNvPr>
          <p:cNvSpPr>
            <a:spLocks noGrp="1"/>
          </p:cNvSpPr>
          <p:nvPr>
            <p:ph idx="1"/>
          </p:nvPr>
        </p:nvSpPr>
        <p:spPr>
          <a:xfrm>
            <a:off x="4374141" y="636187"/>
            <a:ext cx="7301185" cy="5585619"/>
          </a:xfrm>
        </p:spPr>
        <p:txBody>
          <a:bodyPr anchor="ctr">
            <a:noAutofit/>
          </a:bodyPr>
          <a:lstStyle/>
          <a:p>
            <a:r>
              <a:rPr lang="en-US" sz="2400" b="0" i="0" u="none" strike="noStrike" baseline="0" dirty="0"/>
              <a:t>Variability in these characteristics is </a:t>
            </a:r>
            <a:r>
              <a:rPr lang="en-US" sz="2400" b="1" i="0" u="none" strike="noStrike" baseline="0" dirty="0"/>
              <a:t>hypothesized to have arisen due to individual differences in depth of processing</a:t>
            </a:r>
            <a:r>
              <a:rPr lang="en-US" sz="2400" b="0" i="0" u="none" strike="noStrike" baseline="0" dirty="0"/>
              <a:t>, which has been supported by functional MRI studies that have shown increased activation in individuals scoring high for SPS </a:t>
            </a:r>
            <a:r>
              <a:rPr lang="da-DK" sz="2400" b="0" i="0" u="none" strike="noStrike" baseline="0" dirty="0"/>
              <a:t>(</a:t>
            </a:r>
            <a:r>
              <a:rPr lang="en-US" sz="2400" b="0" i="0" u="none" strike="noStrike" baseline="0" dirty="0"/>
              <a:t>Greven et al., 2019).</a:t>
            </a:r>
          </a:p>
          <a:p>
            <a:pPr algn="l"/>
            <a:r>
              <a:rPr lang="en-US" sz="2400" b="0" i="0" u="none" strike="noStrike" baseline="0" dirty="0"/>
              <a:t>Depth of processing refers to the level at which stimuli are being processed, ranging from shallow to deep, and depends on the aspects of the stimuli that are being attended (Craik &amp; Lockhart, 1972, as cited in </a:t>
            </a:r>
            <a:r>
              <a:rPr lang="en-US" sz="2400" b="0" i="0" u="none" strike="noStrike" baseline="0" dirty="0" err="1"/>
              <a:t>Ekuni</a:t>
            </a:r>
            <a:r>
              <a:rPr lang="en-US" sz="2400" b="0" i="0" u="none" strike="noStrike" baseline="0" dirty="0"/>
              <a:t>, </a:t>
            </a:r>
            <a:r>
              <a:rPr lang="en-US" sz="2400" b="0" i="0" u="none" strike="noStrike" baseline="0" dirty="0" err="1"/>
              <a:t>Vaz</a:t>
            </a:r>
            <a:r>
              <a:rPr lang="en-US" sz="2400" b="0" i="0" u="none" strike="noStrike" baseline="0" dirty="0"/>
              <a:t>, &amp; Bueno, 2011).</a:t>
            </a:r>
          </a:p>
          <a:p>
            <a:r>
              <a:rPr lang="en-US" sz="2400" b="1" dirty="0"/>
              <a:t>Greater d</a:t>
            </a:r>
            <a:r>
              <a:rPr lang="en-US" sz="2400" b="1" i="0" u="none" strike="noStrike" baseline="0" dirty="0"/>
              <a:t>epth of processing is correlated with stronger memory traces</a:t>
            </a:r>
            <a:r>
              <a:rPr lang="en-US" sz="2400" b="0" i="0" u="none" strike="noStrike" baseline="0" dirty="0"/>
              <a:t>, with more deeply processed information being processed by more areas of the brain, therefore </a:t>
            </a:r>
            <a:r>
              <a:rPr lang="en-US" sz="2400" b="1" i="0" u="none" strike="noStrike" baseline="0" dirty="0"/>
              <a:t>allowing for greater recall due to the number of pathways that may be associated with the memory </a:t>
            </a:r>
            <a:r>
              <a:rPr lang="en-US" sz="2400" b="0" i="0" u="none" strike="noStrike" baseline="0" dirty="0"/>
              <a:t>(Craik, 2002).</a:t>
            </a:r>
          </a:p>
        </p:txBody>
      </p:sp>
      <p:sp>
        <p:nvSpPr>
          <p:cNvPr id="12" name="Arc 11" hidden="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Audio 14">
            <a:hlinkClick r:id="" action="ppaction://media"/>
            <a:extLst>
              <a:ext uri="{FF2B5EF4-FFF2-40B4-BE49-F238E27FC236}">
                <a16:creationId xmlns:a16="http://schemas.microsoft.com/office/drawing/2014/main" id="{AA251336-9269-4BD3-9AB8-04964A0E59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73324631"/>
      </p:ext>
    </p:extLst>
  </p:cSld>
  <p:clrMapOvr>
    <a:masterClrMapping/>
  </p:clrMapOvr>
  <mc:AlternateContent xmlns:mc="http://schemas.openxmlformats.org/markup-compatibility/2006">
    <mc:Choice xmlns:p14="http://schemas.microsoft.com/office/powerpoint/2010/main" Requires="p14">
      <p:transition spd="slow" p14:dur="2000" advTm="23856"/>
    </mc:Choice>
    <mc:Fallback>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13E9A7C-7B53-44AF-9A38-5981C405D411}"/>
              </a:ext>
            </a:extLst>
          </p:cNvPr>
          <p:cNvSpPr/>
          <p:nvPr/>
        </p:nvSpPr>
        <p:spPr>
          <a:xfrm>
            <a:off x="0" y="0"/>
            <a:ext cx="12192000" cy="1524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437B6-B130-4B64-9709-70628F707D21}"/>
              </a:ext>
            </a:extLst>
          </p:cNvPr>
          <p:cNvSpPr>
            <a:spLocks noGrp="1"/>
          </p:cNvSpPr>
          <p:nvPr>
            <p:ph type="title"/>
          </p:nvPr>
        </p:nvSpPr>
        <p:spPr>
          <a:xfrm>
            <a:off x="704850" y="198437"/>
            <a:ext cx="10515600" cy="1325563"/>
          </a:xfrm>
        </p:spPr>
        <p:txBody>
          <a:bodyPr>
            <a:normAutofit/>
          </a:bodyPr>
          <a:lstStyle/>
          <a:p>
            <a:r>
              <a:rPr lang="en-US" b="1" dirty="0">
                <a:solidFill>
                  <a:schemeClr val="bg1"/>
                </a:solidFill>
              </a:rPr>
              <a:t>The Current Study</a:t>
            </a: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1A1B16-30EB-4CAC-8904-74F796ECD160}"/>
              </a:ext>
            </a:extLst>
          </p:cNvPr>
          <p:cNvSpPr>
            <a:spLocks noGrp="1"/>
          </p:cNvSpPr>
          <p:nvPr>
            <p:ph idx="1"/>
          </p:nvPr>
        </p:nvSpPr>
        <p:spPr>
          <a:xfrm>
            <a:off x="704850" y="1855787"/>
            <a:ext cx="10515600" cy="4803776"/>
          </a:xfrm>
        </p:spPr>
        <p:txBody>
          <a:bodyPr>
            <a:normAutofit/>
          </a:bodyPr>
          <a:lstStyle/>
          <a:p>
            <a:r>
              <a:rPr lang="en-US" sz="2400" b="0" i="0" u="none" strike="noStrike" baseline="0" dirty="0"/>
              <a:t>Previous research concerning environmental sensitivity has focused on questions regarding the evolutionary, neurophysiological, and personality-based aspects of sensory processing sensitivity (Acevedo et al., 2017, 2018; Aron &amp; Aron, 1997, Ellis et al., 2011).</a:t>
            </a:r>
          </a:p>
          <a:p>
            <a:r>
              <a:rPr lang="en-US" sz="2400" dirty="0"/>
              <a:t>T</a:t>
            </a:r>
            <a:r>
              <a:rPr lang="en-US" sz="2400" b="0" i="0" u="none" strike="noStrike" baseline="0" dirty="0"/>
              <a:t>o the knowledge of the researcher, no studies have looked specifically at how this trait may be associated with individual differences in cognitive capacities such as memory.</a:t>
            </a:r>
          </a:p>
          <a:p>
            <a:r>
              <a:rPr lang="en-US" sz="2400" b="0" i="0" u="none" strike="noStrike" baseline="0" dirty="0"/>
              <a:t>The </a:t>
            </a:r>
            <a:r>
              <a:rPr lang="en-US" sz="2400" b="1" i="0" u="none" strike="noStrike" baseline="0" dirty="0"/>
              <a:t>present study aimed to address this gap in the literature by examining whether a relationship exists between individual differences in sensory processing sensitivity</a:t>
            </a:r>
            <a:r>
              <a:rPr lang="en-US" sz="2400" b="0" i="0" u="none" strike="noStrike" baseline="0" dirty="0"/>
              <a:t>, </a:t>
            </a:r>
            <a:r>
              <a:rPr lang="en-US" sz="2400" dirty="0"/>
              <a:t>measured with the Highly Sensitive Person Scale (Aron &amp; Aron, 1997), </a:t>
            </a:r>
            <a:r>
              <a:rPr lang="en-US" sz="2400" b="1" i="0" u="none" strike="noStrike" baseline="0" dirty="0"/>
              <a:t>and episodic memory</a:t>
            </a:r>
            <a:r>
              <a:rPr lang="en-US" sz="2400" b="0" i="0" u="none" strike="noStrike" baseline="0" dirty="0"/>
              <a:t>, measured by the number of words participants recalled following an incidental learnin</a:t>
            </a:r>
            <a:r>
              <a:rPr lang="en-US" sz="2400" dirty="0"/>
              <a:t>g task.</a:t>
            </a:r>
            <a:endParaRPr lang="en-US" sz="2400" b="0" i="0" u="none" strike="noStrike" baseline="0" dirty="0"/>
          </a:p>
          <a:p>
            <a:endParaRPr lang="en-US" sz="2000" dirty="0"/>
          </a:p>
        </p:txBody>
      </p:sp>
      <p:sp>
        <p:nvSpPr>
          <p:cNvPr id="12" name="Arc 11" hidden="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Audio 10">
            <a:hlinkClick r:id="" action="ppaction://media"/>
            <a:extLst>
              <a:ext uri="{FF2B5EF4-FFF2-40B4-BE49-F238E27FC236}">
                <a16:creationId xmlns:a16="http://schemas.microsoft.com/office/drawing/2014/main" id="{8F9B2110-E0B5-4520-B970-1E489B0655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629340849"/>
      </p:ext>
    </p:extLst>
  </p:cSld>
  <p:clrMapOvr>
    <a:masterClrMapping/>
  </p:clrMapOvr>
  <mc:AlternateContent xmlns:mc="http://schemas.openxmlformats.org/markup-compatibility/2006">
    <mc:Choice xmlns:p14="http://schemas.microsoft.com/office/powerpoint/2010/main" Requires="p14">
      <p:transition spd="slow" p14:dur="2000" advTm="26527"/>
    </mc:Choice>
    <mc:Fallback>
      <p:transition spd="slow" advTm="265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C569BA-057C-4891-B1CB-6DE6AAC34EBF}"/>
              </a:ext>
            </a:extLst>
          </p:cNvPr>
          <p:cNvSpPr>
            <a:spLocks noGrp="1"/>
          </p:cNvSpPr>
          <p:nvPr>
            <p:ph type="title"/>
          </p:nvPr>
        </p:nvSpPr>
        <p:spPr>
          <a:xfrm>
            <a:off x="1397109" y="1125255"/>
            <a:ext cx="3240506" cy="4064628"/>
          </a:xfrm>
        </p:spPr>
        <p:txBody>
          <a:bodyPr>
            <a:normAutofit/>
          </a:bodyPr>
          <a:lstStyle/>
          <a:p>
            <a:pPr algn="ctr"/>
            <a:r>
              <a:rPr lang="en-US" b="1" dirty="0">
                <a:solidFill>
                  <a:srgbClr val="FFFFFF"/>
                </a:solidFill>
              </a:rPr>
              <a:t>Hypotheses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17BADF4-5154-45B9-8CD2-C0DAC16468E6}"/>
              </a:ext>
            </a:extLst>
          </p:cNvPr>
          <p:cNvSpPr>
            <a:spLocks noGrp="1"/>
          </p:cNvSpPr>
          <p:nvPr>
            <p:ph idx="1"/>
          </p:nvPr>
        </p:nvSpPr>
        <p:spPr>
          <a:xfrm>
            <a:off x="5698912" y="313617"/>
            <a:ext cx="6361908" cy="5799839"/>
          </a:xfrm>
        </p:spPr>
        <p:txBody>
          <a:bodyPr anchor="t">
            <a:noAutofit/>
          </a:bodyPr>
          <a:lstStyle/>
          <a:p>
            <a:pPr algn="l"/>
            <a:r>
              <a:rPr lang="en-US" sz="2400" b="1" i="0" u="none" strike="noStrike" baseline="0" dirty="0">
                <a:latin typeface="CIDFont+F1"/>
              </a:rPr>
              <a:t>Sensory </a:t>
            </a:r>
            <a:r>
              <a:rPr lang="en-US" sz="2400" b="1" dirty="0">
                <a:latin typeface="CIDFont+F1"/>
              </a:rPr>
              <a:t>processing sensitivity </a:t>
            </a:r>
            <a:r>
              <a:rPr lang="en-US" sz="2400" b="1" i="0" u="none" strike="noStrike" baseline="0" dirty="0">
                <a:latin typeface="CIDFont+F1"/>
              </a:rPr>
              <a:t>will correlate positively with episodic memory recall</a:t>
            </a:r>
            <a:r>
              <a:rPr lang="en-US" sz="2400" b="0" i="0" u="none" strike="noStrike" baseline="0" dirty="0">
                <a:latin typeface="CIDFont+F1"/>
              </a:rPr>
              <a:t>, such that as one’s sensitivity increases, so will the number of words they recall from the incidental learning task.</a:t>
            </a:r>
          </a:p>
          <a:p>
            <a:pPr algn="l"/>
            <a:r>
              <a:rPr lang="en-US" sz="2400" b="0" i="0" u="none" strike="noStrike" baseline="0" dirty="0">
                <a:latin typeface="CIDFont+F1"/>
              </a:rPr>
              <a:t>This hypothesis is based on the characteristic quality of increased depth of processing in those scoring high for sensory processing sensitivity on the Highly Sensitivity Person Scale (Aron &amp; Aron, 1997), as well as the understanding that as stimuli are processed more deeply, one's ability to accurately recall these stimuli increase (Craik &amp; Lockhart, 1972).</a:t>
            </a:r>
          </a:p>
          <a:p>
            <a:pPr algn="l"/>
            <a:r>
              <a:rPr lang="en-US" sz="2400" dirty="0">
                <a:latin typeface="CIDFont+F1"/>
              </a:rPr>
              <a:t>It is also expected that the </a:t>
            </a:r>
            <a:r>
              <a:rPr lang="en-US" sz="2400" b="1" dirty="0">
                <a:latin typeface="CIDFont+F1"/>
              </a:rPr>
              <a:t>sensitivity scores for this sample will be normally distributed</a:t>
            </a:r>
            <a:r>
              <a:rPr lang="en-US" sz="2400" dirty="0">
                <a:latin typeface="CIDFont+F1"/>
              </a:rPr>
              <a:t>, replicating previous findings that sensory processing sensitivity follows a normal distribution (Aron &amp; Aron, 1997).</a:t>
            </a:r>
            <a:endParaRPr lang="en-US" sz="24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Audio 6">
            <a:hlinkClick r:id="" action="ppaction://media"/>
            <a:extLst>
              <a:ext uri="{FF2B5EF4-FFF2-40B4-BE49-F238E27FC236}">
                <a16:creationId xmlns:a16="http://schemas.microsoft.com/office/drawing/2014/main" id="{ECF2B38D-8343-4D14-B150-CB8DD39010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91385776"/>
      </p:ext>
    </p:extLst>
  </p:cSld>
  <p:clrMapOvr>
    <a:masterClrMapping/>
  </p:clrMapOvr>
  <mc:AlternateContent xmlns:mc="http://schemas.openxmlformats.org/markup-compatibility/2006">
    <mc:Choice xmlns:p14="http://schemas.microsoft.com/office/powerpoint/2010/main" Requires="p14">
      <p:transition spd="slow" p14:dur="2000" advTm="18989"/>
    </mc:Choice>
    <mc:Fallback>
      <p:transition spd="slow" advTm="189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B56E09-C5D7-4217-86DE-C7BF2FB0A0B4}"/>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b="1" kern="1200" dirty="0">
                <a:solidFill>
                  <a:srgbClr val="FFFFFF"/>
                </a:solidFill>
                <a:latin typeface="+mj-lt"/>
                <a:ea typeface="+mj-ea"/>
                <a:cs typeface="+mj-cs"/>
              </a:rPr>
              <a:t>Method</a:t>
            </a: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68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BD1B8E-77B6-4D47-84DF-4D3CA9D85415}"/>
              </a:ext>
            </a:extLst>
          </p:cNvPr>
          <p:cNvSpPr>
            <a:spLocks noGrp="1"/>
          </p:cNvSpPr>
          <p:nvPr>
            <p:ph type="title"/>
          </p:nvPr>
        </p:nvSpPr>
        <p:spPr>
          <a:xfrm>
            <a:off x="483436" y="1198418"/>
            <a:ext cx="3200400" cy="4461163"/>
          </a:xfrm>
        </p:spPr>
        <p:txBody>
          <a:bodyPr>
            <a:normAutofit/>
          </a:bodyPr>
          <a:lstStyle/>
          <a:p>
            <a:r>
              <a:rPr lang="en-US" b="1" dirty="0">
                <a:solidFill>
                  <a:srgbClr val="FFFFFF"/>
                </a:solidFill>
              </a:rPr>
              <a:t>Participants</a:t>
            </a:r>
          </a:p>
        </p:txBody>
      </p:sp>
      <p:sp>
        <p:nvSpPr>
          <p:cNvPr id="3" name="Content Placeholder 2">
            <a:extLst>
              <a:ext uri="{FF2B5EF4-FFF2-40B4-BE49-F238E27FC236}">
                <a16:creationId xmlns:a16="http://schemas.microsoft.com/office/drawing/2014/main" id="{E4F93390-9E02-4C53-A51E-2B4B65D396A4}"/>
              </a:ext>
            </a:extLst>
          </p:cNvPr>
          <p:cNvSpPr>
            <a:spLocks noGrp="1"/>
          </p:cNvSpPr>
          <p:nvPr>
            <p:ph idx="1"/>
          </p:nvPr>
        </p:nvSpPr>
        <p:spPr>
          <a:xfrm>
            <a:off x="4409285" y="672150"/>
            <a:ext cx="7401791" cy="5513697"/>
          </a:xfrm>
        </p:spPr>
        <p:txBody>
          <a:bodyPr anchor="ctr">
            <a:noAutofit/>
          </a:bodyPr>
          <a:lstStyle/>
          <a:p>
            <a:r>
              <a:rPr lang="en-US" sz="2400" dirty="0"/>
              <a:t>31 participants were recruited for this study</a:t>
            </a:r>
          </a:p>
          <a:p>
            <a:pPr lvl="1"/>
            <a:r>
              <a:rPr lang="en-US" dirty="0"/>
              <a:t>24 PSYS 100 students from the Psychological Science Department SONA Subject Pool</a:t>
            </a:r>
          </a:p>
          <a:p>
            <a:pPr lvl="1"/>
            <a:r>
              <a:rPr lang="en-US" dirty="0"/>
              <a:t>7 Ball State Students that accessed the study from an anonymous link sent through Ball State’s Communication Center</a:t>
            </a:r>
          </a:p>
          <a:p>
            <a:r>
              <a:rPr lang="en-US" sz="2400" dirty="0"/>
              <a:t>9 participants were excluded due to insufficient data, leaving </a:t>
            </a:r>
            <a:r>
              <a:rPr lang="en-US" sz="2400" b="1" dirty="0"/>
              <a:t>a total sample size of n = 22 (60.1% female, mean age = 20.86)</a:t>
            </a:r>
            <a:r>
              <a:rPr lang="en-US" sz="2400" dirty="0"/>
              <a:t>.</a:t>
            </a:r>
          </a:p>
          <a:p>
            <a:r>
              <a:rPr lang="en-US" sz="2400" dirty="0"/>
              <a:t>All participants were Ball State students and were at least 18 years of age</a:t>
            </a:r>
          </a:p>
          <a:p>
            <a:r>
              <a:rPr lang="en-US" sz="2400" dirty="0"/>
              <a:t>Participants from the subject pool received 0.5 credits for their participation; the remaining participants did not receive any incentives to participate.</a:t>
            </a:r>
          </a:p>
        </p:txBody>
      </p:sp>
      <p:sp>
        <p:nvSpPr>
          <p:cNvPr id="23" name="Arc 22" hidden="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udio 6">
            <a:hlinkClick r:id="" action="ppaction://media"/>
            <a:extLst>
              <a:ext uri="{FF2B5EF4-FFF2-40B4-BE49-F238E27FC236}">
                <a16:creationId xmlns:a16="http://schemas.microsoft.com/office/drawing/2014/main" id="{C0B34F2F-E42A-4BB8-9D35-882654FE9B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289598432"/>
      </p:ext>
    </p:extLst>
  </p:cSld>
  <p:clrMapOvr>
    <a:masterClrMapping/>
  </p:clrMapOvr>
  <mc:AlternateContent xmlns:mc="http://schemas.openxmlformats.org/markup-compatibility/2006">
    <mc:Choice xmlns:p14="http://schemas.microsoft.com/office/powerpoint/2010/main" Requires="p14">
      <p:transition spd="slow" p14:dur="2000" advTm="16380"/>
    </mc:Choice>
    <mc:Fallback>
      <p:transition spd="slow" advTm="16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hidden="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FC3F14-EB1B-4012-BDB2-FF1D5F4DC781}"/>
              </a:ext>
            </a:extLst>
          </p:cNvPr>
          <p:cNvSpPr>
            <a:spLocks noGrp="1"/>
          </p:cNvSpPr>
          <p:nvPr>
            <p:ph idx="1"/>
          </p:nvPr>
        </p:nvSpPr>
        <p:spPr>
          <a:xfrm>
            <a:off x="3540252" y="0"/>
            <a:ext cx="8648700" cy="6862293"/>
          </a:xfrm>
        </p:spPr>
        <p:txBody>
          <a:bodyPr anchor="ctr">
            <a:noAutofit/>
          </a:bodyPr>
          <a:lstStyle/>
          <a:p>
            <a:pPr algn="l"/>
            <a:r>
              <a:rPr lang="en-US" sz="2400" dirty="0"/>
              <a:t>Participants first completed an </a:t>
            </a:r>
            <a:r>
              <a:rPr lang="en-US" sz="2400" b="1" dirty="0"/>
              <a:t>incidental learning task</a:t>
            </a:r>
            <a:r>
              <a:rPr lang="en-US" sz="2400" dirty="0"/>
              <a:t>. They rated the pleasantness of 30 words on a 7-point scale ranging from extremely pleasant to extremely unpleasant. Each question was displayed for only 5 seconds before moving on.</a:t>
            </a:r>
          </a:p>
          <a:p>
            <a:pPr algn="l"/>
            <a:r>
              <a:rPr lang="en-US" sz="2400" dirty="0"/>
              <a:t>Immediately following this task, participants completed a </a:t>
            </a:r>
            <a:r>
              <a:rPr lang="en-US" sz="2400" b="1" dirty="0"/>
              <a:t>distractor task</a:t>
            </a:r>
            <a:r>
              <a:rPr lang="en-US" sz="2400" dirty="0"/>
              <a:t> to clear their working memory and reduce recency effects in the following task. This involved listing as many of the United States as they could in 5 minutes.</a:t>
            </a:r>
          </a:p>
          <a:p>
            <a:r>
              <a:rPr lang="en-US" sz="2400" dirty="0"/>
              <a:t>Participants then completed the </a:t>
            </a:r>
            <a:r>
              <a:rPr lang="en-US" sz="2400" b="1" dirty="0"/>
              <a:t>recall task </a:t>
            </a:r>
            <a:r>
              <a:rPr lang="en-US" sz="2400" dirty="0"/>
              <a:t>that</a:t>
            </a:r>
            <a:r>
              <a:rPr lang="en-US" sz="2400" b="1" dirty="0"/>
              <a:t> </a:t>
            </a:r>
            <a:r>
              <a:rPr lang="en-US" sz="2400" dirty="0"/>
              <a:t>asked them to list as many words from the pleasantness-rating task as they could in 5 minutes.</a:t>
            </a:r>
          </a:p>
          <a:p>
            <a:r>
              <a:rPr lang="en-US" sz="2400" dirty="0"/>
              <a:t>Next, participants completed the </a:t>
            </a:r>
            <a:r>
              <a:rPr lang="en-US" sz="2400" b="1" dirty="0"/>
              <a:t>Highly Sensitive Person Scale</a:t>
            </a:r>
            <a:r>
              <a:rPr lang="en-US" sz="2400" dirty="0"/>
              <a:t> (Aron &amp; Aron, 1997; Cronbach’s alpha = 0.894 for this sample), followed by a series of demographics questions including age, gender identity, and race.</a:t>
            </a:r>
          </a:p>
          <a:p>
            <a:r>
              <a:rPr lang="en-US" sz="2400" dirty="0"/>
              <a:t>Finally, participants were fully debriefed about the specific goals of the study.</a:t>
            </a:r>
          </a:p>
        </p:txBody>
      </p:sp>
      <p:sp>
        <p:nvSpPr>
          <p:cNvPr id="12" name="Arc 11" hidden="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1B66899-E0C5-41C1-AA9F-C7C815331600}"/>
              </a:ext>
            </a:extLst>
          </p:cNvPr>
          <p:cNvSpPr/>
          <p:nvPr/>
        </p:nvSpPr>
        <p:spPr>
          <a:xfrm>
            <a:off x="0" y="0"/>
            <a:ext cx="3543300" cy="685370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45A0A9-722F-446C-A25A-C7EE93961893}"/>
              </a:ext>
            </a:extLst>
          </p:cNvPr>
          <p:cNvSpPr>
            <a:spLocks noGrp="1"/>
          </p:cNvSpPr>
          <p:nvPr>
            <p:ph type="title"/>
          </p:nvPr>
        </p:nvSpPr>
        <p:spPr>
          <a:xfrm>
            <a:off x="171450" y="634043"/>
            <a:ext cx="3200400" cy="5585619"/>
          </a:xfrm>
        </p:spPr>
        <p:txBody>
          <a:bodyPr>
            <a:normAutofit/>
          </a:bodyPr>
          <a:lstStyle/>
          <a:p>
            <a:pPr algn="ctr"/>
            <a:r>
              <a:rPr lang="en-US" b="1" dirty="0">
                <a:solidFill>
                  <a:schemeClr val="bg1"/>
                </a:solidFill>
              </a:rPr>
              <a:t>Materials &amp; Procedures</a:t>
            </a:r>
          </a:p>
        </p:txBody>
      </p:sp>
      <p:pic>
        <p:nvPicPr>
          <p:cNvPr id="13" name="Audio 12">
            <a:hlinkClick r:id="" action="ppaction://media"/>
            <a:extLst>
              <a:ext uri="{FF2B5EF4-FFF2-40B4-BE49-F238E27FC236}">
                <a16:creationId xmlns:a16="http://schemas.microsoft.com/office/drawing/2014/main" id="{FCE0E953-41C3-4925-B3F1-A39DED8ED1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3992749"/>
      </p:ext>
    </p:extLst>
  </p:cSld>
  <p:clrMapOvr>
    <a:masterClrMapping/>
  </p:clrMapOvr>
  <mc:AlternateContent xmlns:mc="http://schemas.openxmlformats.org/markup-compatibility/2006">
    <mc:Choice xmlns:p14="http://schemas.microsoft.com/office/powerpoint/2010/main" Requires="p14">
      <p:transition spd="slow" p14:dur="2000" advTm="43779"/>
    </mc:Choice>
    <mc:Fallback>
      <p:transition spd="slow" advTm="43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ShapesVTI">
  <a:themeElements>
    <a:clrScheme name="AnalogousFromLightSeedLeftStep">
      <a:dk1>
        <a:srgbClr val="000000"/>
      </a:dk1>
      <a:lt1>
        <a:srgbClr val="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10566</TotalTime>
  <Words>1533</Words>
  <Application>Microsoft Office PowerPoint</Application>
  <PresentationFormat>Widescreen</PresentationFormat>
  <Paragraphs>73</Paragraphs>
  <Slides>14</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Next LT Pro</vt:lpstr>
      <vt:lpstr>Calibri</vt:lpstr>
      <vt:lpstr>CIDFont+F1</vt:lpstr>
      <vt:lpstr>Tw Cen MT</vt:lpstr>
      <vt:lpstr>ShapesVTI</vt:lpstr>
      <vt:lpstr>Cognitive Effects of Individual Differences in Sensory Processing Sensitivity</vt:lpstr>
      <vt:lpstr>Introduction</vt:lpstr>
      <vt:lpstr>Background:  What is Sensory Processing Sensitivity?</vt:lpstr>
      <vt:lpstr>Background:  What is the connection between Sensory Processing Sensitivity and Memory? </vt:lpstr>
      <vt:lpstr>The Current Study</vt:lpstr>
      <vt:lpstr>Hypotheses</vt:lpstr>
      <vt:lpstr>Method</vt:lpstr>
      <vt:lpstr>Participants</vt:lpstr>
      <vt:lpstr>Materials &amp; Procedures</vt:lpstr>
      <vt:lpstr>Results</vt:lpstr>
      <vt:lpstr>Results Cont.</vt:lpstr>
      <vt:lpstr>Discussion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Effects of Individual Differences in Sensory Processing Sensitivity</dc:title>
  <dc:creator>Alex Epperly</dc:creator>
  <cp:lastModifiedBy>Alex Epperly</cp:lastModifiedBy>
  <cp:revision>3</cp:revision>
  <dcterms:created xsi:type="dcterms:W3CDTF">2021-03-28T19:49:24Z</dcterms:created>
  <dcterms:modified xsi:type="dcterms:W3CDTF">2021-04-06T03:36:59Z</dcterms:modified>
</cp:coreProperties>
</file>