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21945600" cy="27432000"/>
  <p:notesSz cx="6858000" cy="9144000"/>
  <p:embeddedFontLst>
    <p:embeddedFont>
      <p:font typeface="Century Gothic" panose="020B0502020202020204" pitchFamily="34" charset="0"/>
      <p:regular r:id="rId4"/>
      <p:bold r:id="rId5"/>
      <p:italic r:id="rId6"/>
      <p:boldItalic r:id="rId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 roundtripDataSignature="AMtx7miXICDrcJR5qmdeExswDARUXYtg4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1B7193F-384F-4F9B-9CE8-D2C69FF7FECB}">
  <a:tblStyle styleId="{61B7193F-384F-4F9B-9CE8-D2C69FF7FECB}" styleName="Table_0">
    <a:wholeTbl>
      <a:tcTxStyle b="off" i="off">
        <a:font>
          <a:latin typeface="Century Gothic"/>
          <a:ea typeface="Century Gothic"/>
          <a:cs typeface="Century Gothic"/>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25400" cap="flat" cmpd="sng">
              <a:solidFill>
                <a:schemeClr val="dk1"/>
              </a:solidFill>
              <a:prstDash val="solid"/>
              <a:round/>
              <a:headEnd type="none" w="sm" len="sm"/>
              <a:tailEnd type="none" w="sm" len="sm"/>
            </a:ln>
          </a:top>
          <a:bottom>
            <a:ln w="25400"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6E6E6"/>
          </a:solidFill>
        </a:fill>
      </a:tcStyle>
    </a:band1H>
    <a:band2H>
      <a:tcTxStyle/>
      <a:tcStyle>
        <a:tcBdr/>
      </a:tcStyle>
    </a:band2H>
    <a:band1V>
      <a:tcTxStyle/>
      <a:tcStyle>
        <a:tcBdr/>
        <a:fill>
          <a:solidFill>
            <a:srgbClr val="E6E6E6"/>
          </a:solidFill>
        </a:fill>
      </a:tcStyle>
    </a:band1V>
    <a:band2V>
      <a:tcTxStyle/>
      <a:tcStyle>
        <a:tcBdr/>
      </a:tcStyle>
    </a:band2V>
    <a:lastCol>
      <a:tcTxStyle b="on" i="off">
        <a:font>
          <a:latin typeface="Century Gothic"/>
          <a:ea typeface="Century Gothic"/>
          <a:cs typeface="Century Gothic"/>
        </a:font>
        <a:schemeClr val="lt1"/>
      </a:tcTxStyle>
      <a:tcStyle>
        <a:tcBdr/>
        <a:fill>
          <a:solidFill>
            <a:schemeClr val="accent4"/>
          </a:solidFill>
        </a:fill>
      </a:tcStyle>
    </a:lastCol>
    <a:firstCol>
      <a:tcTxStyle b="on" i="off">
        <a:font>
          <a:latin typeface="Century Gothic"/>
          <a:ea typeface="Century Gothic"/>
          <a:cs typeface="Century Gothic"/>
        </a:font>
        <a:schemeClr val="lt1"/>
      </a:tcTxStyle>
      <a:tcStyle>
        <a:tcBdr/>
        <a:fill>
          <a:solidFill>
            <a:schemeClr val="accent4"/>
          </a:solidFill>
        </a:fill>
      </a:tcStyle>
    </a:firstCol>
    <a:lastRow>
      <a:tcTxStyle b="on" i="off"/>
      <a:tcStyle>
        <a:tcBdr>
          <a:top>
            <a:ln w="50800" cap="flat" cmpd="sng">
              <a:solidFill>
                <a:schemeClr val="dk1"/>
              </a:solidFill>
              <a:prstDash val="solid"/>
              <a:round/>
              <a:headEnd type="none" w="sm" len="sm"/>
              <a:tailEnd type="none" w="sm" len="sm"/>
            </a:ln>
          </a:top>
        </a:tcBdr>
        <a:fill>
          <a:solidFill>
            <a:schemeClr val="lt1"/>
          </a:solidFill>
        </a:fill>
      </a:tcStyle>
    </a:lastRow>
    <a:seCell>
      <a:tcTxStyle b="on" i="off">
        <a:font>
          <a:latin typeface="Century Gothic"/>
          <a:ea typeface="Century Gothic"/>
          <a:cs typeface="Century Gothic"/>
        </a:font>
        <a:schemeClr val="dk1"/>
      </a:tcTxStyle>
      <a:tcStyle>
        <a:tcBdr/>
      </a:tcStyle>
    </a:seCell>
    <a:swCell>
      <a:tcTxStyle b="on" i="off">
        <a:font>
          <a:latin typeface="Century Gothic"/>
          <a:ea typeface="Century Gothic"/>
          <a:cs typeface="Century Gothic"/>
        </a:font>
        <a:schemeClr val="dk1"/>
      </a:tcTxStyle>
      <a:tcStyle>
        <a:tcBdr/>
      </a:tcStyle>
    </a:swCell>
    <a:firstRow>
      <a:tcTxStyle b="on" i="off">
        <a:font>
          <a:latin typeface="Century Gothic"/>
          <a:ea typeface="Century Gothic"/>
          <a:cs typeface="Century Gothic"/>
        </a:font>
        <a:schemeClr val="lt1"/>
      </a:tcTxStyle>
      <a:tcStyle>
        <a:tcBdr>
          <a:bottom>
            <a:ln w="25400" cap="flat" cmpd="sng">
              <a:solidFill>
                <a:schemeClr val="dk1"/>
              </a:solidFill>
              <a:prstDash val="solid"/>
              <a:round/>
              <a:headEnd type="none" w="sm" len="sm"/>
              <a:tailEnd type="none" w="sm" len="sm"/>
            </a:ln>
          </a:bottom>
        </a:tcBdr>
        <a:fill>
          <a:solidFill>
            <a:schemeClr val="accent4"/>
          </a:solidFill>
        </a:fill>
      </a:tcStyle>
    </a:firstRow>
    <a:neCell>
      <a:tcTxStyle/>
      <a:tcStyle>
        <a:tcBdr/>
      </a:tcStyle>
    </a:neCell>
    <a:nwCell>
      <a:tcTxStyle/>
      <a:tcStyle>
        <a:tcBdr/>
      </a:tcStyle>
    </a:nwCell>
  </a:tblStyle>
  <a:tblStyle styleId="{B2CD92A2-2ECA-4783-9A72-7823DBC3BBD7}" styleName="Table_1">
    <a:wholeTbl>
      <a:tcTxStyle b="off" i="off">
        <a:font>
          <a:latin typeface="Century Gothic"/>
          <a:ea typeface="Century Gothic"/>
          <a:cs typeface="Century Gothic"/>
        </a:font>
        <a:schemeClr val="lt1"/>
      </a:tcTxStyle>
      <a:tcStyle>
        <a:tcBdr>
          <a:left>
            <a:ln w="9525" cap="flat" cmpd="sng">
              <a:solidFill>
                <a:srgbClr val="E8C8BD"/>
              </a:solidFill>
              <a:prstDash val="solid"/>
              <a:round/>
              <a:headEnd type="none" w="sm" len="sm"/>
              <a:tailEnd type="none" w="sm" len="sm"/>
            </a:ln>
          </a:left>
          <a:right>
            <a:ln w="9525" cap="flat" cmpd="sng">
              <a:solidFill>
                <a:srgbClr val="E8C8BD"/>
              </a:solidFill>
              <a:prstDash val="solid"/>
              <a:round/>
              <a:headEnd type="none" w="sm" len="sm"/>
              <a:tailEnd type="none" w="sm" len="sm"/>
            </a:ln>
          </a:right>
          <a:top>
            <a:ln w="9525" cap="flat" cmpd="sng">
              <a:solidFill>
                <a:srgbClr val="E8C8BD"/>
              </a:solidFill>
              <a:prstDash val="solid"/>
              <a:round/>
              <a:headEnd type="none" w="sm" len="sm"/>
              <a:tailEnd type="none" w="sm" len="sm"/>
            </a:ln>
          </a:top>
          <a:bottom>
            <a:ln w="9525" cap="flat" cmpd="sng">
              <a:solidFill>
                <a:srgbClr val="E8C8BD"/>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lt1">
              <a:alpha val="20000"/>
            </a:schemeClr>
          </a:solidFill>
        </a:fill>
      </a:tcStyle>
    </a:band1H>
    <a:band2H>
      <a:tcTxStyle/>
      <a:tcStyle>
        <a:tcBdr/>
      </a:tcStyle>
    </a:band2H>
    <a:band1V>
      <a:tcTxStyle/>
      <a:tcStyle>
        <a:tcBdr/>
        <a:fill>
          <a:solidFill>
            <a:schemeClr val="lt1">
              <a:alpha val="20000"/>
            </a:schemeClr>
          </a:solidFill>
        </a:fill>
      </a:tcStyle>
    </a:band1V>
    <a:band2V>
      <a:tcTxStyle/>
      <a:tcStyle>
        <a:tcBdr/>
      </a:tcStyle>
    </a:band2V>
    <a:lastCol>
      <a:tcTxStyle b="on" i="off"/>
      <a:tcStyle>
        <a:tcBdr>
          <a:left>
            <a:ln w="9525" cap="flat" cmpd="sng">
              <a:solidFill>
                <a:schemeClr val="lt1"/>
              </a:solidFill>
              <a:prstDash val="solid"/>
              <a:round/>
              <a:headEnd type="none" w="sm" len="sm"/>
              <a:tailEnd type="none" w="sm" len="sm"/>
            </a:ln>
          </a:left>
        </a:tcBdr>
      </a:tcStyle>
    </a:lastCol>
    <a:firstCol>
      <a:tcTxStyle b="on" i="off"/>
      <a:tcStyle>
        <a:tcBdr>
          <a:right>
            <a:ln w="9525" cap="flat" cmpd="sng">
              <a:solidFill>
                <a:schemeClr val="lt1"/>
              </a:solidFill>
              <a:prstDash val="solid"/>
              <a:round/>
              <a:headEnd type="none" w="sm" len="sm"/>
              <a:tailEnd type="none" w="sm" len="sm"/>
            </a:ln>
          </a:right>
        </a:tcBdr>
      </a:tcStyle>
    </a:firstCol>
    <a:lastRow>
      <a:tcTxStyle b="on" i="off"/>
      <a:tcStyle>
        <a:tcBdr>
          <a:top>
            <a:ln w="9525" cap="flat" cmpd="sng">
              <a:solidFill>
                <a:schemeClr val="lt1"/>
              </a:solidFill>
              <a:prstDash val="solid"/>
              <a:round/>
              <a:headEnd type="none" w="sm" len="sm"/>
              <a:tailEnd type="none" w="sm" len="sm"/>
            </a:ln>
          </a:top>
        </a:tcBdr>
        <a:fill>
          <a:solidFill>
            <a:srgbClr val="FFFFFF">
              <a:alpha val="0"/>
            </a:srgbClr>
          </a:solidFill>
        </a:fill>
      </a:tcStyle>
    </a:lastRow>
    <a:seCell>
      <a:tcTxStyle/>
      <a:tcStyle>
        <a:tcBdr>
          <a:left>
            <a:ln w="9525" cap="flat" cmpd="sng">
              <a:solidFill>
                <a:srgbClr val="000000">
                  <a:alpha val="0"/>
                </a:srgbClr>
              </a:solidFill>
              <a:prstDash val="solid"/>
              <a:round/>
              <a:headEnd type="none" w="sm" len="sm"/>
              <a:tailEnd type="none" w="sm" len="sm"/>
            </a:ln>
          </a:left>
          <a:top>
            <a:ln w="9525" cap="flat" cmpd="sng">
              <a:solidFill>
                <a:srgbClr val="000000">
                  <a:alpha val="0"/>
                </a:srgbClr>
              </a:solidFill>
              <a:prstDash val="solid"/>
              <a:round/>
              <a:headEnd type="none" w="sm" len="sm"/>
              <a:tailEnd type="none" w="sm" len="sm"/>
            </a:ln>
          </a:top>
        </a:tcBdr>
      </a:tcStyle>
    </a:seCell>
    <a:swCell>
      <a:tcTxStyle/>
      <a:tcStyle>
        <a:tcBdr>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tcBdr>
      </a:tcStyle>
    </a:swCell>
    <a:firstRow>
      <a:tcTxStyle b="on" i="off"/>
      <a:tcStyle>
        <a:tcBdr>
          <a:bottom>
            <a:ln w="9525" cap="flat" cmpd="sng">
              <a:solidFill>
                <a:schemeClr val="lt1"/>
              </a:solidFill>
              <a:prstDash val="solid"/>
              <a:round/>
              <a:headEnd type="none" w="sm" len="sm"/>
              <a:tailEnd type="none" w="sm" len="sm"/>
            </a:ln>
          </a:bottom>
        </a:tcBdr>
        <a:fill>
          <a:solidFill>
            <a:srgbClr val="FFFFFF">
              <a:alpha val="0"/>
            </a:srgbClr>
          </a:solidFill>
        </a:fill>
      </a:tcStyle>
    </a:firstRow>
    <a:neCell>
      <a:tcTxStyle/>
      <a:tcStyle>
        <a:tcBdr>
          <a:bottom>
            <a:ln w="9525" cap="flat" cmpd="sng">
              <a:solidFill>
                <a:srgbClr val="000000">
                  <a:alpha val="0"/>
                </a:srgbClr>
              </a:solidFill>
              <a:prstDash val="solid"/>
              <a:round/>
              <a:headEnd type="none" w="sm" len="sm"/>
              <a:tailEnd type="none" w="sm" len="sm"/>
            </a:ln>
          </a:bottom>
        </a:tcBdr>
      </a:tcStyle>
    </a:neCell>
    <a:nwCell>
      <a:tcTxStyle/>
      <a:tcStyle>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5" d="100"/>
          <a:sy n="35" d="100"/>
        </p:scale>
        <p:origin x="796" y="-32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customschemas.google.com/relationships/presentationmetadata" Target="metadata"/><Relationship Id="rId5" Type="http://schemas.openxmlformats.org/officeDocument/2006/relationships/font" Target="fonts/font2.fntdata"/><Relationship Id="rId15" Type="http://schemas.openxmlformats.org/officeDocument/2006/relationships/tableStyles" Target="tableStyles.xml"/><Relationship Id="rId4" Type="http://schemas.openxmlformats.org/officeDocument/2006/relationships/font" Target="fonts/font1.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1:notes"/>
          <p:cNvSpPr>
            <a:spLocks noGrp="1" noRot="1" noChangeAspect="1"/>
          </p:cNvSpPr>
          <p:nvPr>
            <p:ph type="sldImg" idx="2"/>
          </p:nvPr>
        </p:nvSpPr>
        <p:spPr>
          <a:xfrm>
            <a:off x="2057400" y="685800"/>
            <a:ext cx="27432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1966354" y="2384076"/>
            <a:ext cx="18025214" cy="12855928"/>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chemeClr val="lt1"/>
              </a:buClr>
              <a:buSzPts val="9600"/>
              <a:buFont typeface="Century Gothic"/>
              <a:buNone/>
              <a:defRPr sz="9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3"/>
          <p:cNvSpPr txBox="1">
            <a:spLocks noGrp="1"/>
          </p:cNvSpPr>
          <p:nvPr>
            <p:ph type="subTitle" idx="1"/>
          </p:nvPr>
        </p:nvSpPr>
        <p:spPr>
          <a:xfrm>
            <a:off x="1966354" y="15544800"/>
            <a:ext cx="18025214" cy="8876432"/>
          </a:xfrm>
          <a:prstGeom prst="rect">
            <a:avLst/>
          </a:prstGeom>
          <a:noFill/>
          <a:ln>
            <a:noFill/>
          </a:ln>
        </p:spPr>
        <p:txBody>
          <a:bodyPr spcFirstLastPara="1" wrap="square" lIns="91425" tIns="45700" rIns="91425" bIns="45700" anchor="t" anchorCtr="0">
            <a:normAutofit/>
          </a:bodyPr>
          <a:lstStyle>
            <a:lvl1pPr lvl="0" algn="ctr">
              <a:spcBef>
                <a:spcPts val="864"/>
              </a:spcBef>
              <a:spcAft>
                <a:spcPts val="0"/>
              </a:spcAft>
              <a:buSzPts val="5616"/>
              <a:buNone/>
              <a:defRPr sz="4320">
                <a:solidFill>
                  <a:schemeClr val="lt1"/>
                </a:solidFill>
              </a:defRPr>
            </a:lvl1pPr>
            <a:lvl2pPr lvl="1" algn="ctr">
              <a:spcBef>
                <a:spcPts val="1440"/>
              </a:spcBef>
              <a:spcAft>
                <a:spcPts val="0"/>
              </a:spcAft>
              <a:buSzPts val="4992"/>
              <a:buNone/>
              <a:defRPr>
                <a:solidFill>
                  <a:schemeClr val="lt1"/>
                </a:solidFill>
              </a:defRPr>
            </a:lvl2pPr>
            <a:lvl3pPr lvl="2" algn="ctr">
              <a:spcBef>
                <a:spcPts val="1440"/>
              </a:spcBef>
              <a:spcAft>
                <a:spcPts val="0"/>
              </a:spcAft>
              <a:buSzPts val="4368"/>
              <a:buNone/>
              <a:defRPr>
                <a:solidFill>
                  <a:schemeClr val="lt1"/>
                </a:solidFill>
              </a:defRPr>
            </a:lvl3pPr>
            <a:lvl4pPr lvl="3" algn="ctr">
              <a:spcBef>
                <a:spcPts val="1440"/>
              </a:spcBef>
              <a:spcAft>
                <a:spcPts val="0"/>
              </a:spcAft>
              <a:buSzPts val="4368"/>
              <a:buNone/>
              <a:defRPr>
                <a:solidFill>
                  <a:schemeClr val="lt1"/>
                </a:solidFill>
              </a:defRPr>
            </a:lvl4pPr>
            <a:lvl5pPr lvl="4" algn="ctr">
              <a:spcBef>
                <a:spcPts val="1440"/>
              </a:spcBef>
              <a:spcAft>
                <a:spcPts val="0"/>
              </a:spcAft>
              <a:buSzPts val="3744"/>
              <a:buNone/>
              <a:defRPr>
                <a:solidFill>
                  <a:schemeClr val="lt1"/>
                </a:solidFill>
              </a:defRPr>
            </a:lvl5pPr>
            <a:lvl6pPr lvl="5" algn="ctr">
              <a:spcBef>
                <a:spcPts val="1440"/>
              </a:spcBef>
              <a:spcAft>
                <a:spcPts val="0"/>
              </a:spcAft>
              <a:buSzPts val="3432"/>
              <a:buNone/>
              <a:defRPr>
                <a:solidFill>
                  <a:schemeClr val="lt1"/>
                </a:solidFill>
              </a:defRPr>
            </a:lvl6pPr>
            <a:lvl7pPr lvl="6" algn="ctr">
              <a:spcBef>
                <a:spcPts val="1440"/>
              </a:spcBef>
              <a:spcAft>
                <a:spcPts val="0"/>
              </a:spcAft>
              <a:buSzPts val="3432"/>
              <a:buNone/>
              <a:defRPr>
                <a:solidFill>
                  <a:schemeClr val="lt1"/>
                </a:solidFill>
              </a:defRPr>
            </a:lvl7pPr>
            <a:lvl8pPr lvl="7" algn="ctr">
              <a:spcBef>
                <a:spcPts val="1440"/>
              </a:spcBef>
              <a:spcAft>
                <a:spcPts val="0"/>
              </a:spcAft>
              <a:buSzPts val="3432"/>
              <a:buNone/>
              <a:defRPr>
                <a:solidFill>
                  <a:schemeClr val="lt1"/>
                </a:solidFill>
              </a:defRPr>
            </a:lvl8pPr>
            <a:lvl9pPr lvl="8" algn="ctr">
              <a:spcBef>
                <a:spcPts val="1440"/>
              </a:spcBef>
              <a:spcAft>
                <a:spcPts val="1440"/>
              </a:spcAft>
              <a:buSzPts val="2640"/>
              <a:buNone/>
              <a:defRPr>
                <a:solidFill>
                  <a:schemeClr val="lt1"/>
                </a:solidFill>
              </a:defRPr>
            </a:lvl9pPr>
          </a:lstStyle>
          <a:p>
            <a:endParaRPr/>
          </a:p>
        </p:txBody>
      </p:sp>
      <p:sp>
        <p:nvSpPr>
          <p:cNvPr id="14" name="Google Shape;14;p3"/>
          <p:cNvSpPr txBox="1">
            <a:spLocks noGrp="1"/>
          </p:cNvSpPr>
          <p:nvPr>
            <p:ph type="dt" idx="10"/>
          </p:nvPr>
        </p:nvSpPr>
        <p:spPr>
          <a:xfrm>
            <a:off x="15724098" y="24713042"/>
            <a:ext cx="3089914" cy="14605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
          <p:cNvSpPr txBox="1">
            <a:spLocks noGrp="1"/>
          </p:cNvSpPr>
          <p:nvPr>
            <p:ph type="ftr" idx="11"/>
          </p:nvPr>
        </p:nvSpPr>
        <p:spPr>
          <a:xfrm>
            <a:off x="1964034" y="24713042"/>
            <a:ext cx="13497929" cy="14605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
          <p:cNvSpPr txBox="1">
            <a:spLocks noGrp="1"/>
          </p:cNvSpPr>
          <p:nvPr>
            <p:ph type="sldNum" idx="12"/>
          </p:nvPr>
        </p:nvSpPr>
        <p:spPr>
          <a:xfrm>
            <a:off x="19001286" y="24713042"/>
            <a:ext cx="992359" cy="14605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2202426" y="17509942"/>
            <a:ext cx="17791217" cy="363002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4800"/>
              <a:buFont typeface="Century Gothic"/>
              <a:buNone/>
              <a:defRPr sz="4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2"/>
          <p:cNvSpPr>
            <a:spLocks noGrp="1"/>
          </p:cNvSpPr>
          <p:nvPr>
            <p:ph type="pic" idx="2"/>
          </p:nvPr>
        </p:nvSpPr>
        <p:spPr>
          <a:xfrm>
            <a:off x="2202428" y="3984752"/>
            <a:ext cx="17523425" cy="11924504"/>
          </a:xfrm>
          <a:prstGeom prst="roundRect">
            <a:avLst>
              <a:gd name="adj" fmla="val 4380"/>
            </a:avLst>
          </a:prstGeom>
          <a:noFill/>
          <a:ln w="38100" cap="flat" cmpd="sng">
            <a:solidFill>
              <a:schemeClr val="dk2"/>
            </a:solidFill>
            <a:prstDash val="solid"/>
            <a:round/>
            <a:headEnd type="none" w="sm" len="sm"/>
            <a:tailEnd type="none" w="sm" len="sm"/>
          </a:ln>
        </p:spPr>
        <p:txBody>
          <a:bodyPr spcFirstLastPara="1" wrap="square" lIns="91425" tIns="45700" rIns="91425" bIns="45700" anchor="t" anchorCtr="0">
            <a:normAutofit/>
          </a:bodyPr>
          <a:lstStyle>
            <a:lvl1pPr marR="0" lvl="0" algn="ctr" rtl="0">
              <a:spcBef>
                <a:spcPts val="768"/>
              </a:spcBef>
              <a:spcAft>
                <a:spcPts val="0"/>
              </a:spcAft>
              <a:buClr>
                <a:schemeClr val="lt1"/>
              </a:buClr>
              <a:buSzPts val="4992"/>
              <a:buFont typeface="Arial"/>
              <a:buNone/>
              <a:defRPr sz="3840" b="0" i="0" u="none" strike="noStrike" cap="small">
                <a:solidFill>
                  <a:schemeClr val="lt1"/>
                </a:solidFill>
                <a:latin typeface="Century Gothic"/>
                <a:ea typeface="Century Gothic"/>
                <a:cs typeface="Century Gothic"/>
                <a:sym typeface="Century Gothic"/>
              </a:defRPr>
            </a:lvl1pPr>
            <a:lvl2pPr marR="0" lvl="1" algn="l" rtl="0">
              <a:spcBef>
                <a:spcPts val="1440"/>
              </a:spcBef>
              <a:spcAft>
                <a:spcPts val="0"/>
              </a:spcAft>
              <a:buClr>
                <a:schemeClr val="lt1"/>
              </a:buClr>
              <a:buSzPts val="4992"/>
              <a:buFont typeface="Arial"/>
              <a:buNone/>
              <a:defRPr sz="3840" b="0" i="0" u="none" strike="noStrike" cap="small">
                <a:solidFill>
                  <a:schemeClr val="lt1"/>
                </a:solidFill>
                <a:latin typeface="Century Gothic"/>
                <a:ea typeface="Century Gothic"/>
                <a:cs typeface="Century Gothic"/>
                <a:sym typeface="Century Gothic"/>
              </a:defRPr>
            </a:lvl2pPr>
            <a:lvl3pPr marR="0" lvl="2" algn="l" rtl="0">
              <a:spcBef>
                <a:spcPts val="1440"/>
              </a:spcBef>
              <a:spcAft>
                <a:spcPts val="0"/>
              </a:spcAft>
              <a:buClr>
                <a:schemeClr val="lt1"/>
              </a:buClr>
              <a:buSzPts val="4992"/>
              <a:buFont typeface="Arial"/>
              <a:buNone/>
              <a:defRPr sz="3840" b="0" i="0" u="none" strike="noStrike" cap="small">
                <a:solidFill>
                  <a:schemeClr val="lt1"/>
                </a:solidFill>
                <a:latin typeface="Century Gothic"/>
                <a:ea typeface="Century Gothic"/>
                <a:cs typeface="Century Gothic"/>
                <a:sym typeface="Century Gothic"/>
              </a:defRPr>
            </a:lvl3pPr>
            <a:lvl4pPr marR="0" lvl="3" algn="l" rtl="0">
              <a:spcBef>
                <a:spcPts val="1440"/>
              </a:spcBef>
              <a:spcAft>
                <a:spcPts val="0"/>
              </a:spcAft>
              <a:buClr>
                <a:schemeClr val="lt1"/>
              </a:buClr>
              <a:buSzPts val="4992"/>
              <a:buFont typeface="Arial"/>
              <a:buNone/>
              <a:defRPr sz="3840" b="0" i="0" u="none" strike="noStrike" cap="small">
                <a:solidFill>
                  <a:schemeClr val="lt1"/>
                </a:solidFill>
                <a:latin typeface="Century Gothic"/>
                <a:ea typeface="Century Gothic"/>
                <a:cs typeface="Century Gothic"/>
                <a:sym typeface="Century Gothic"/>
              </a:defRPr>
            </a:lvl4pPr>
            <a:lvl5pPr marR="0" lvl="4" algn="l" rtl="0">
              <a:spcBef>
                <a:spcPts val="1440"/>
              </a:spcBef>
              <a:spcAft>
                <a:spcPts val="0"/>
              </a:spcAft>
              <a:buClr>
                <a:schemeClr val="lt1"/>
              </a:buClr>
              <a:buSzPts val="4992"/>
              <a:buFont typeface="Arial"/>
              <a:buNone/>
              <a:defRPr sz="3840" b="0" i="0" u="none" strike="noStrike" cap="small">
                <a:solidFill>
                  <a:schemeClr val="lt1"/>
                </a:solidFill>
                <a:latin typeface="Century Gothic"/>
                <a:ea typeface="Century Gothic"/>
                <a:cs typeface="Century Gothic"/>
                <a:sym typeface="Century Gothic"/>
              </a:defRPr>
            </a:lvl5pPr>
            <a:lvl6pPr marR="0" lvl="5" algn="l" rtl="0">
              <a:spcBef>
                <a:spcPts val="1440"/>
              </a:spcBef>
              <a:spcAft>
                <a:spcPts val="0"/>
              </a:spcAft>
              <a:buClr>
                <a:schemeClr val="lt1"/>
              </a:buClr>
              <a:buSzPts val="4992"/>
              <a:buFont typeface="Arial"/>
              <a:buNone/>
              <a:defRPr sz="3840" b="0" i="0" u="none" strike="noStrike" cap="small">
                <a:solidFill>
                  <a:schemeClr val="lt1"/>
                </a:solidFill>
                <a:latin typeface="Century Gothic"/>
                <a:ea typeface="Century Gothic"/>
                <a:cs typeface="Century Gothic"/>
                <a:sym typeface="Century Gothic"/>
              </a:defRPr>
            </a:lvl6pPr>
            <a:lvl7pPr marR="0" lvl="6" algn="l" rtl="0">
              <a:spcBef>
                <a:spcPts val="1440"/>
              </a:spcBef>
              <a:spcAft>
                <a:spcPts val="0"/>
              </a:spcAft>
              <a:buClr>
                <a:schemeClr val="lt1"/>
              </a:buClr>
              <a:buSzPts val="4992"/>
              <a:buFont typeface="Arial"/>
              <a:buNone/>
              <a:defRPr sz="3840" b="0" i="0" u="none" strike="noStrike" cap="small">
                <a:solidFill>
                  <a:schemeClr val="lt1"/>
                </a:solidFill>
                <a:latin typeface="Century Gothic"/>
                <a:ea typeface="Century Gothic"/>
                <a:cs typeface="Century Gothic"/>
                <a:sym typeface="Century Gothic"/>
              </a:defRPr>
            </a:lvl7pPr>
            <a:lvl8pPr marR="0" lvl="7" algn="l" rtl="0">
              <a:spcBef>
                <a:spcPts val="1440"/>
              </a:spcBef>
              <a:spcAft>
                <a:spcPts val="0"/>
              </a:spcAft>
              <a:buClr>
                <a:schemeClr val="lt1"/>
              </a:buClr>
              <a:buSzPts val="4992"/>
              <a:buFont typeface="Arial"/>
              <a:buNone/>
              <a:defRPr sz="3840" b="0" i="0" u="none" strike="noStrike" cap="small">
                <a:solidFill>
                  <a:schemeClr val="lt1"/>
                </a:solidFill>
                <a:latin typeface="Century Gothic"/>
                <a:ea typeface="Century Gothic"/>
                <a:cs typeface="Century Gothic"/>
                <a:sym typeface="Century Gothic"/>
              </a:defRPr>
            </a:lvl8pPr>
            <a:lvl9pPr marR="0" lvl="8" algn="l" rtl="0">
              <a:spcBef>
                <a:spcPts val="1440"/>
              </a:spcBef>
              <a:spcAft>
                <a:spcPts val="1440"/>
              </a:spcAft>
              <a:buClr>
                <a:schemeClr val="lt1"/>
              </a:buClr>
              <a:buSzPts val="3840"/>
              <a:buFont typeface="Arial"/>
              <a:buNone/>
              <a:defRPr sz="3840" b="0" i="0" u="none" strike="noStrike" cap="small">
                <a:solidFill>
                  <a:schemeClr val="lt1"/>
                </a:solidFill>
                <a:latin typeface="Century Gothic"/>
                <a:ea typeface="Century Gothic"/>
                <a:cs typeface="Century Gothic"/>
                <a:sym typeface="Century Gothic"/>
              </a:defRPr>
            </a:lvl9pPr>
          </a:lstStyle>
          <a:p>
            <a:endParaRPr/>
          </a:p>
        </p:txBody>
      </p:sp>
      <p:sp>
        <p:nvSpPr>
          <p:cNvPr id="71" name="Google Shape;71;p12"/>
          <p:cNvSpPr txBox="1">
            <a:spLocks noGrp="1"/>
          </p:cNvSpPr>
          <p:nvPr>
            <p:ph type="body" idx="1"/>
          </p:nvPr>
        </p:nvSpPr>
        <p:spPr>
          <a:xfrm>
            <a:off x="2202426" y="21139959"/>
            <a:ext cx="17791217" cy="3268280"/>
          </a:xfrm>
          <a:prstGeom prst="rect">
            <a:avLst/>
          </a:prstGeom>
          <a:noFill/>
          <a:ln>
            <a:noFill/>
          </a:ln>
        </p:spPr>
        <p:txBody>
          <a:bodyPr spcFirstLastPara="1" wrap="square" lIns="91425" tIns="45700" rIns="91425" bIns="45700" anchor="ctr" anchorCtr="0">
            <a:normAutofit/>
          </a:bodyPr>
          <a:lstStyle>
            <a:lvl1pPr marL="457200" lvl="0" indent="-228600" algn="l">
              <a:spcBef>
                <a:spcPts val="672"/>
              </a:spcBef>
              <a:spcAft>
                <a:spcPts val="0"/>
              </a:spcAft>
              <a:buSzPts val="4368"/>
              <a:buNone/>
              <a:defRPr sz="3359"/>
            </a:lvl1pPr>
            <a:lvl2pPr marL="914400" lvl="1" indent="-228600" algn="l">
              <a:spcBef>
                <a:spcPts val="1440"/>
              </a:spcBef>
              <a:spcAft>
                <a:spcPts val="0"/>
              </a:spcAft>
              <a:buSzPts val="3744"/>
              <a:buNone/>
              <a:defRPr sz="2880"/>
            </a:lvl2pPr>
            <a:lvl3pPr marL="1371600" lvl="2" indent="-228600" algn="l">
              <a:spcBef>
                <a:spcPts val="1440"/>
              </a:spcBef>
              <a:spcAft>
                <a:spcPts val="0"/>
              </a:spcAft>
              <a:buSzPts val="3120"/>
              <a:buNone/>
              <a:defRPr sz="2400"/>
            </a:lvl3pPr>
            <a:lvl4pPr marL="1828800" lvl="3" indent="-228600" algn="l">
              <a:spcBef>
                <a:spcPts val="1440"/>
              </a:spcBef>
              <a:spcAft>
                <a:spcPts val="0"/>
              </a:spcAft>
              <a:buSzPts val="2808"/>
              <a:buNone/>
              <a:defRPr sz="2160"/>
            </a:lvl4pPr>
            <a:lvl5pPr marL="2286000" lvl="4" indent="-228600" algn="l">
              <a:spcBef>
                <a:spcPts val="1440"/>
              </a:spcBef>
              <a:spcAft>
                <a:spcPts val="0"/>
              </a:spcAft>
              <a:buSzPts val="2808"/>
              <a:buNone/>
              <a:defRPr sz="2160"/>
            </a:lvl5pPr>
            <a:lvl6pPr marL="2743200" lvl="5" indent="-228600" algn="l">
              <a:spcBef>
                <a:spcPts val="1440"/>
              </a:spcBef>
              <a:spcAft>
                <a:spcPts val="0"/>
              </a:spcAft>
              <a:buSzPts val="2808"/>
              <a:buNone/>
              <a:defRPr sz="2160"/>
            </a:lvl6pPr>
            <a:lvl7pPr marL="3200400" lvl="6" indent="-228600" algn="l">
              <a:spcBef>
                <a:spcPts val="1440"/>
              </a:spcBef>
              <a:spcAft>
                <a:spcPts val="0"/>
              </a:spcAft>
              <a:buSzPts val="2808"/>
              <a:buNone/>
              <a:defRPr sz="2160"/>
            </a:lvl7pPr>
            <a:lvl8pPr marL="3657600" lvl="7" indent="-228600" algn="l">
              <a:spcBef>
                <a:spcPts val="1440"/>
              </a:spcBef>
              <a:spcAft>
                <a:spcPts val="0"/>
              </a:spcAft>
              <a:buSzPts val="2808"/>
              <a:buNone/>
              <a:defRPr sz="2160"/>
            </a:lvl8pPr>
            <a:lvl9pPr marL="4114800" lvl="8" indent="-228600" algn="l">
              <a:spcBef>
                <a:spcPts val="1440"/>
              </a:spcBef>
              <a:spcAft>
                <a:spcPts val="1440"/>
              </a:spcAft>
              <a:buSzPts val="2160"/>
              <a:buNone/>
              <a:defRPr sz="2160"/>
            </a:lvl9pPr>
          </a:lstStyle>
          <a:p>
            <a:endParaRPr/>
          </a:p>
        </p:txBody>
      </p:sp>
      <p:sp>
        <p:nvSpPr>
          <p:cNvPr id="72" name="Google Shape;72;p12"/>
          <p:cNvSpPr txBox="1">
            <a:spLocks noGrp="1"/>
          </p:cNvSpPr>
          <p:nvPr>
            <p:ph type="dt" idx="10"/>
          </p:nvPr>
        </p:nvSpPr>
        <p:spPr>
          <a:xfrm>
            <a:off x="15724098" y="24713042"/>
            <a:ext cx="3089914" cy="14605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2"/>
          <p:cNvSpPr txBox="1">
            <a:spLocks noGrp="1"/>
          </p:cNvSpPr>
          <p:nvPr>
            <p:ph type="ftr" idx="11"/>
          </p:nvPr>
        </p:nvSpPr>
        <p:spPr>
          <a:xfrm>
            <a:off x="2202427" y="24725378"/>
            <a:ext cx="12809466" cy="14605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2"/>
          <p:cNvSpPr txBox="1">
            <a:spLocks noGrp="1"/>
          </p:cNvSpPr>
          <p:nvPr>
            <p:ph type="sldNum" idx="12"/>
          </p:nvPr>
        </p:nvSpPr>
        <p:spPr>
          <a:xfrm>
            <a:off x="19001286" y="24713042"/>
            <a:ext cx="992359" cy="14605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75"/>
        <p:cNvGrpSpPr/>
        <p:nvPr/>
      </p:nvGrpSpPr>
      <p:grpSpPr>
        <a:xfrm>
          <a:off x="0" y="0"/>
          <a:ext cx="0" cy="0"/>
          <a:chOff x="0" y="0"/>
          <a:chExt cx="0" cy="0"/>
        </a:xfrm>
      </p:grpSpPr>
      <p:sp>
        <p:nvSpPr>
          <p:cNvPr id="76" name="Google Shape;76;p13"/>
          <p:cNvSpPr txBox="1">
            <a:spLocks noGrp="1"/>
          </p:cNvSpPr>
          <p:nvPr>
            <p:ph type="title"/>
          </p:nvPr>
        </p:nvSpPr>
        <p:spPr>
          <a:xfrm>
            <a:off x="1964033" y="2384072"/>
            <a:ext cx="18027537" cy="1255112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6720"/>
              <a:buFont typeface="Century Gothic"/>
              <a:buNone/>
              <a:defRPr sz="6719"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3"/>
          <p:cNvSpPr txBox="1">
            <a:spLocks noGrp="1"/>
          </p:cNvSpPr>
          <p:nvPr>
            <p:ph type="body" idx="1"/>
          </p:nvPr>
        </p:nvSpPr>
        <p:spPr>
          <a:xfrm>
            <a:off x="1964033" y="17373600"/>
            <a:ext cx="18027537" cy="7034640"/>
          </a:xfrm>
          <a:prstGeom prst="rect">
            <a:avLst/>
          </a:prstGeom>
          <a:noFill/>
          <a:ln>
            <a:noFill/>
          </a:ln>
        </p:spPr>
        <p:txBody>
          <a:bodyPr spcFirstLastPara="1" wrap="square" lIns="91425" tIns="45700" rIns="91425" bIns="45700" anchor="ctr" anchorCtr="0">
            <a:normAutofit/>
          </a:bodyPr>
          <a:lstStyle>
            <a:lvl1pPr marL="457200" lvl="0" indent="-228600" algn="l">
              <a:spcBef>
                <a:spcPts val="864"/>
              </a:spcBef>
              <a:spcAft>
                <a:spcPts val="0"/>
              </a:spcAft>
              <a:buSzPts val="5616"/>
              <a:buNone/>
              <a:defRPr sz="4320">
                <a:solidFill>
                  <a:schemeClr val="lt1"/>
                </a:solidFill>
              </a:defRPr>
            </a:lvl1pPr>
            <a:lvl2pPr marL="914400" lvl="1" indent="-228600" algn="l">
              <a:spcBef>
                <a:spcPts val="1440"/>
              </a:spcBef>
              <a:spcAft>
                <a:spcPts val="0"/>
              </a:spcAft>
              <a:buSzPts val="5616"/>
              <a:buNone/>
              <a:defRPr sz="4320">
                <a:solidFill>
                  <a:schemeClr val="lt1"/>
                </a:solidFill>
              </a:defRPr>
            </a:lvl2pPr>
            <a:lvl3pPr marL="1371600" lvl="2" indent="-228600" algn="l">
              <a:spcBef>
                <a:spcPts val="1440"/>
              </a:spcBef>
              <a:spcAft>
                <a:spcPts val="0"/>
              </a:spcAft>
              <a:buSzPts val="4992"/>
              <a:buNone/>
              <a:defRPr sz="3840">
                <a:solidFill>
                  <a:schemeClr val="lt1"/>
                </a:solidFill>
              </a:defRPr>
            </a:lvl3pPr>
            <a:lvl4pPr marL="1828800" lvl="3" indent="-228600" algn="l">
              <a:spcBef>
                <a:spcPts val="1440"/>
              </a:spcBef>
              <a:spcAft>
                <a:spcPts val="0"/>
              </a:spcAft>
              <a:buSzPts val="4368"/>
              <a:buNone/>
              <a:defRPr sz="3359">
                <a:solidFill>
                  <a:schemeClr val="lt1"/>
                </a:solidFill>
              </a:defRPr>
            </a:lvl4pPr>
            <a:lvl5pPr marL="2286000" lvl="4" indent="-228600" algn="l">
              <a:spcBef>
                <a:spcPts val="1440"/>
              </a:spcBef>
              <a:spcAft>
                <a:spcPts val="0"/>
              </a:spcAft>
              <a:buSzPts val="4368"/>
              <a:buNone/>
              <a:defRPr sz="3359">
                <a:solidFill>
                  <a:schemeClr val="lt1"/>
                </a:solidFill>
              </a:defRPr>
            </a:lvl5pPr>
            <a:lvl6pPr marL="2743200" lvl="5" indent="-228600" algn="l">
              <a:spcBef>
                <a:spcPts val="1440"/>
              </a:spcBef>
              <a:spcAft>
                <a:spcPts val="0"/>
              </a:spcAft>
              <a:buSzPts val="4368"/>
              <a:buNone/>
              <a:defRPr sz="3359">
                <a:solidFill>
                  <a:schemeClr val="lt1"/>
                </a:solidFill>
              </a:defRPr>
            </a:lvl6pPr>
            <a:lvl7pPr marL="3200400" lvl="6" indent="-228600" algn="l">
              <a:spcBef>
                <a:spcPts val="1440"/>
              </a:spcBef>
              <a:spcAft>
                <a:spcPts val="0"/>
              </a:spcAft>
              <a:buSzPts val="4368"/>
              <a:buNone/>
              <a:defRPr sz="3359">
                <a:solidFill>
                  <a:schemeClr val="lt1"/>
                </a:solidFill>
              </a:defRPr>
            </a:lvl7pPr>
            <a:lvl8pPr marL="3657600" lvl="7" indent="-228600" algn="l">
              <a:spcBef>
                <a:spcPts val="1440"/>
              </a:spcBef>
              <a:spcAft>
                <a:spcPts val="0"/>
              </a:spcAft>
              <a:buSzPts val="4368"/>
              <a:buNone/>
              <a:defRPr sz="3359">
                <a:solidFill>
                  <a:schemeClr val="lt1"/>
                </a:solidFill>
              </a:defRPr>
            </a:lvl8pPr>
            <a:lvl9pPr marL="4114800" lvl="8" indent="-228600" algn="l">
              <a:spcBef>
                <a:spcPts val="1440"/>
              </a:spcBef>
              <a:spcAft>
                <a:spcPts val="1440"/>
              </a:spcAft>
              <a:buSzPts val="3360"/>
              <a:buNone/>
              <a:defRPr sz="3359">
                <a:solidFill>
                  <a:schemeClr val="lt1"/>
                </a:solidFill>
              </a:defRPr>
            </a:lvl9pPr>
          </a:lstStyle>
          <a:p>
            <a:endParaRPr/>
          </a:p>
        </p:txBody>
      </p:sp>
      <p:sp>
        <p:nvSpPr>
          <p:cNvPr id="78" name="Google Shape;78;p13"/>
          <p:cNvSpPr txBox="1">
            <a:spLocks noGrp="1"/>
          </p:cNvSpPr>
          <p:nvPr>
            <p:ph type="dt" idx="10"/>
          </p:nvPr>
        </p:nvSpPr>
        <p:spPr>
          <a:xfrm>
            <a:off x="15724098" y="24713042"/>
            <a:ext cx="3089914" cy="14605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3"/>
          <p:cNvSpPr txBox="1">
            <a:spLocks noGrp="1"/>
          </p:cNvSpPr>
          <p:nvPr>
            <p:ph type="ftr" idx="11"/>
          </p:nvPr>
        </p:nvSpPr>
        <p:spPr>
          <a:xfrm>
            <a:off x="1964034" y="24713042"/>
            <a:ext cx="13497929" cy="14605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3"/>
          <p:cNvSpPr txBox="1">
            <a:spLocks noGrp="1"/>
          </p:cNvSpPr>
          <p:nvPr>
            <p:ph type="sldNum" idx="12"/>
          </p:nvPr>
        </p:nvSpPr>
        <p:spPr>
          <a:xfrm>
            <a:off x="19001286" y="24713042"/>
            <a:ext cx="992359" cy="14605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81"/>
        <p:cNvGrpSpPr/>
        <p:nvPr/>
      </p:nvGrpSpPr>
      <p:grpSpPr>
        <a:xfrm>
          <a:off x="0" y="0"/>
          <a:ext cx="0" cy="0"/>
          <a:chOff x="0" y="0"/>
          <a:chExt cx="0" cy="0"/>
        </a:xfrm>
      </p:grpSpPr>
      <p:sp>
        <p:nvSpPr>
          <p:cNvPr id="82" name="Google Shape;82;p14"/>
          <p:cNvSpPr txBox="1"/>
          <p:nvPr/>
        </p:nvSpPr>
        <p:spPr>
          <a:xfrm>
            <a:off x="1401164" y="3441104"/>
            <a:ext cx="1097566" cy="2339104"/>
          </a:xfrm>
          <a:prstGeom prst="rect">
            <a:avLst/>
          </a:prstGeom>
          <a:noFill/>
          <a:ln>
            <a:noFill/>
          </a:ln>
        </p:spPr>
        <p:txBody>
          <a:bodyPr spcFirstLastPara="1" wrap="square" lIns="219450" tIns="109725" rIns="219450" bIns="109725" anchor="ctr" anchorCtr="0">
            <a:noAutofit/>
          </a:bodyPr>
          <a:lstStyle/>
          <a:p>
            <a:pPr marL="0" marR="0" lvl="0" indent="0" algn="l" rtl="0">
              <a:spcBef>
                <a:spcPts val="0"/>
              </a:spcBef>
              <a:spcAft>
                <a:spcPts val="0"/>
              </a:spcAft>
              <a:buClr>
                <a:schemeClr val="accent1"/>
              </a:buClr>
              <a:buSzPts val="19200"/>
              <a:buFont typeface="Century Gothic"/>
              <a:buNone/>
            </a:pPr>
            <a:r>
              <a:rPr lang="en-US" sz="19200" b="0" cap="none">
                <a:solidFill>
                  <a:schemeClr val="accent1"/>
                </a:solidFill>
                <a:latin typeface="Century Gothic"/>
                <a:ea typeface="Century Gothic"/>
                <a:cs typeface="Century Gothic"/>
                <a:sym typeface="Century Gothic"/>
              </a:rPr>
              <a:t>“</a:t>
            </a:r>
            <a:endParaRPr/>
          </a:p>
        </p:txBody>
      </p:sp>
      <p:sp>
        <p:nvSpPr>
          <p:cNvPr id="83" name="Google Shape;83;p14"/>
          <p:cNvSpPr txBox="1"/>
          <p:nvPr/>
        </p:nvSpPr>
        <p:spPr>
          <a:xfrm>
            <a:off x="18933173" y="11943692"/>
            <a:ext cx="1097566" cy="2339104"/>
          </a:xfrm>
          <a:prstGeom prst="rect">
            <a:avLst/>
          </a:prstGeom>
          <a:noFill/>
          <a:ln>
            <a:noFill/>
          </a:ln>
        </p:spPr>
        <p:txBody>
          <a:bodyPr spcFirstLastPara="1" wrap="square" lIns="219450" tIns="109725" rIns="219450" bIns="109725" anchor="ctr" anchorCtr="0">
            <a:noAutofit/>
          </a:bodyPr>
          <a:lstStyle/>
          <a:p>
            <a:pPr marL="0" marR="0" lvl="0" indent="0" algn="r" rtl="0">
              <a:spcBef>
                <a:spcPts val="0"/>
              </a:spcBef>
              <a:spcAft>
                <a:spcPts val="0"/>
              </a:spcAft>
              <a:buClr>
                <a:schemeClr val="accent1"/>
              </a:buClr>
              <a:buSzPts val="19200"/>
              <a:buFont typeface="Century Gothic"/>
              <a:buNone/>
            </a:pPr>
            <a:r>
              <a:rPr lang="en-US" sz="19200" b="0" cap="none">
                <a:solidFill>
                  <a:schemeClr val="accent1"/>
                </a:solidFill>
                <a:latin typeface="Century Gothic"/>
                <a:ea typeface="Century Gothic"/>
                <a:cs typeface="Century Gothic"/>
                <a:sym typeface="Century Gothic"/>
              </a:rPr>
              <a:t>”</a:t>
            </a:r>
            <a:endParaRPr/>
          </a:p>
        </p:txBody>
      </p:sp>
      <p:sp>
        <p:nvSpPr>
          <p:cNvPr id="84" name="Google Shape;84;p14"/>
          <p:cNvSpPr txBox="1">
            <a:spLocks noGrp="1"/>
          </p:cNvSpPr>
          <p:nvPr>
            <p:ph type="title"/>
          </p:nvPr>
        </p:nvSpPr>
        <p:spPr>
          <a:xfrm>
            <a:off x="2603862" y="2384074"/>
            <a:ext cx="16737875" cy="12176316"/>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6720"/>
              <a:buFont typeface="Century Gothic"/>
              <a:buNone/>
              <a:defRPr sz="6719" b="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4"/>
          <p:cNvSpPr txBox="1">
            <a:spLocks noGrp="1"/>
          </p:cNvSpPr>
          <p:nvPr>
            <p:ph type="body" idx="1"/>
          </p:nvPr>
        </p:nvSpPr>
        <p:spPr>
          <a:xfrm>
            <a:off x="3015447" y="14602423"/>
            <a:ext cx="15914708" cy="1524000"/>
          </a:xfrm>
          <a:prstGeom prst="rect">
            <a:avLst/>
          </a:prstGeom>
          <a:noFill/>
          <a:ln>
            <a:noFill/>
          </a:ln>
        </p:spPr>
        <p:txBody>
          <a:bodyPr spcFirstLastPara="1" wrap="square" lIns="91425" tIns="45700" rIns="91425" bIns="45700" anchor="ctr" anchorCtr="0">
            <a:normAutofit/>
          </a:bodyPr>
          <a:lstStyle>
            <a:lvl1pPr marL="457200" lvl="0" indent="-228600" algn="l">
              <a:spcBef>
                <a:spcPts val="672"/>
              </a:spcBef>
              <a:spcAft>
                <a:spcPts val="0"/>
              </a:spcAft>
              <a:buSzPts val="4368"/>
              <a:buFont typeface="Century Gothic"/>
              <a:buNone/>
              <a:defRPr sz="3359"/>
            </a:lvl1pPr>
            <a:lvl2pPr marL="914400" lvl="1" indent="-228600" algn="l">
              <a:spcBef>
                <a:spcPts val="1440"/>
              </a:spcBef>
              <a:spcAft>
                <a:spcPts val="0"/>
              </a:spcAft>
              <a:buSzPts val="4992"/>
              <a:buFont typeface="Century Gothic"/>
              <a:buNone/>
              <a:defRPr/>
            </a:lvl2pPr>
            <a:lvl3pPr marL="1371600" lvl="2" indent="-228600" algn="l">
              <a:spcBef>
                <a:spcPts val="1440"/>
              </a:spcBef>
              <a:spcAft>
                <a:spcPts val="0"/>
              </a:spcAft>
              <a:buSzPts val="4368"/>
              <a:buFont typeface="Century Gothic"/>
              <a:buNone/>
              <a:defRPr/>
            </a:lvl3pPr>
            <a:lvl4pPr marL="1828800" lvl="3" indent="-228600" algn="l">
              <a:spcBef>
                <a:spcPts val="1440"/>
              </a:spcBef>
              <a:spcAft>
                <a:spcPts val="0"/>
              </a:spcAft>
              <a:buSzPts val="4368"/>
              <a:buFont typeface="Century Gothic"/>
              <a:buNone/>
              <a:defRPr/>
            </a:lvl4pPr>
            <a:lvl5pPr marL="2286000" lvl="4" indent="-228600" algn="l">
              <a:spcBef>
                <a:spcPts val="1440"/>
              </a:spcBef>
              <a:spcAft>
                <a:spcPts val="0"/>
              </a:spcAft>
              <a:buSzPts val="3744"/>
              <a:buFont typeface="Century Gothic"/>
              <a:buNone/>
              <a:defRPr/>
            </a:lvl5pPr>
            <a:lvl6pPr marL="2743200" lvl="5" indent="-377189" algn="l">
              <a:spcBef>
                <a:spcPts val="1440"/>
              </a:spcBef>
              <a:spcAft>
                <a:spcPts val="0"/>
              </a:spcAft>
              <a:buSzPts val="2340"/>
              <a:buChar char="•"/>
              <a:defRPr/>
            </a:lvl6pPr>
            <a:lvl7pPr marL="3200400" lvl="6" indent="-377189" algn="l">
              <a:spcBef>
                <a:spcPts val="1440"/>
              </a:spcBef>
              <a:spcAft>
                <a:spcPts val="0"/>
              </a:spcAft>
              <a:buSzPts val="2340"/>
              <a:buChar char="•"/>
              <a:defRPr/>
            </a:lvl7pPr>
            <a:lvl8pPr marL="3657600" lvl="7" indent="-377190" algn="l">
              <a:spcBef>
                <a:spcPts val="1440"/>
              </a:spcBef>
              <a:spcAft>
                <a:spcPts val="0"/>
              </a:spcAft>
              <a:buSzPts val="2340"/>
              <a:buChar char="•"/>
              <a:defRPr/>
            </a:lvl8pPr>
            <a:lvl9pPr marL="4114800" lvl="8" indent="-342900" algn="l">
              <a:spcBef>
                <a:spcPts val="1440"/>
              </a:spcBef>
              <a:spcAft>
                <a:spcPts val="1440"/>
              </a:spcAft>
              <a:buSzPts val="1800"/>
              <a:buChar char="•"/>
              <a:defRPr/>
            </a:lvl9pPr>
          </a:lstStyle>
          <a:p>
            <a:endParaRPr/>
          </a:p>
        </p:txBody>
      </p:sp>
      <p:sp>
        <p:nvSpPr>
          <p:cNvPr id="86" name="Google Shape;86;p14"/>
          <p:cNvSpPr txBox="1">
            <a:spLocks noGrp="1"/>
          </p:cNvSpPr>
          <p:nvPr>
            <p:ph type="body" idx="2"/>
          </p:nvPr>
        </p:nvSpPr>
        <p:spPr>
          <a:xfrm>
            <a:off x="1964034" y="18564823"/>
            <a:ext cx="18027534" cy="5791200"/>
          </a:xfrm>
          <a:prstGeom prst="rect">
            <a:avLst/>
          </a:prstGeom>
          <a:noFill/>
          <a:ln>
            <a:noFill/>
          </a:ln>
        </p:spPr>
        <p:txBody>
          <a:bodyPr spcFirstLastPara="1" wrap="square" lIns="91425" tIns="45700" rIns="91425" bIns="45700" anchor="ctr" anchorCtr="0">
            <a:normAutofit/>
          </a:bodyPr>
          <a:lstStyle>
            <a:lvl1pPr marL="457200" lvl="0" indent="-228600" algn="l">
              <a:spcBef>
                <a:spcPts val="864"/>
              </a:spcBef>
              <a:spcAft>
                <a:spcPts val="0"/>
              </a:spcAft>
              <a:buSzPts val="5616"/>
              <a:buNone/>
              <a:defRPr sz="4320">
                <a:solidFill>
                  <a:schemeClr val="lt1"/>
                </a:solidFill>
              </a:defRPr>
            </a:lvl1pPr>
            <a:lvl2pPr marL="914400" lvl="1" indent="-228600" algn="l">
              <a:spcBef>
                <a:spcPts val="1440"/>
              </a:spcBef>
              <a:spcAft>
                <a:spcPts val="0"/>
              </a:spcAft>
              <a:buSzPts val="5616"/>
              <a:buNone/>
              <a:defRPr sz="4320">
                <a:solidFill>
                  <a:schemeClr val="lt1"/>
                </a:solidFill>
              </a:defRPr>
            </a:lvl2pPr>
            <a:lvl3pPr marL="1371600" lvl="2" indent="-228600" algn="l">
              <a:spcBef>
                <a:spcPts val="1440"/>
              </a:spcBef>
              <a:spcAft>
                <a:spcPts val="0"/>
              </a:spcAft>
              <a:buSzPts val="4992"/>
              <a:buNone/>
              <a:defRPr sz="3840">
                <a:solidFill>
                  <a:schemeClr val="lt1"/>
                </a:solidFill>
              </a:defRPr>
            </a:lvl3pPr>
            <a:lvl4pPr marL="1828800" lvl="3" indent="-228600" algn="l">
              <a:spcBef>
                <a:spcPts val="1440"/>
              </a:spcBef>
              <a:spcAft>
                <a:spcPts val="0"/>
              </a:spcAft>
              <a:buSzPts val="4368"/>
              <a:buNone/>
              <a:defRPr sz="3359">
                <a:solidFill>
                  <a:schemeClr val="lt1"/>
                </a:solidFill>
              </a:defRPr>
            </a:lvl4pPr>
            <a:lvl5pPr marL="2286000" lvl="4" indent="-228600" algn="l">
              <a:spcBef>
                <a:spcPts val="1440"/>
              </a:spcBef>
              <a:spcAft>
                <a:spcPts val="0"/>
              </a:spcAft>
              <a:buSzPts val="4368"/>
              <a:buNone/>
              <a:defRPr sz="3359">
                <a:solidFill>
                  <a:schemeClr val="lt1"/>
                </a:solidFill>
              </a:defRPr>
            </a:lvl5pPr>
            <a:lvl6pPr marL="2743200" lvl="5" indent="-228600" algn="l">
              <a:spcBef>
                <a:spcPts val="1440"/>
              </a:spcBef>
              <a:spcAft>
                <a:spcPts val="0"/>
              </a:spcAft>
              <a:buSzPts val="4368"/>
              <a:buNone/>
              <a:defRPr sz="3359">
                <a:solidFill>
                  <a:schemeClr val="lt1"/>
                </a:solidFill>
              </a:defRPr>
            </a:lvl6pPr>
            <a:lvl7pPr marL="3200400" lvl="6" indent="-228600" algn="l">
              <a:spcBef>
                <a:spcPts val="1440"/>
              </a:spcBef>
              <a:spcAft>
                <a:spcPts val="0"/>
              </a:spcAft>
              <a:buSzPts val="4368"/>
              <a:buNone/>
              <a:defRPr sz="3359">
                <a:solidFill>
                  <a:schemeClr val="lt1"/>
                </a:solidFill>
              </a:defRPr>
            </a:lvl7pPr>
            <a:lvl8pPr marL="3657600" lvl="7" indent="-228600" algn="l">
              <a:spcBef>
                <a:spcPts val="1440"/>
              </a:spcBef>
              <a:spcAft>
                <a:spcPts val="0"/>
              </a:spcAft>
              <a:buSzPts val="4368"/>
              <a:buNone/>
              <a:defRPr sz="3359">
                <a:solidFill>
                  <a:schemeClr val="lt1"/>
                </a:solidFill>
              </a:defRPr>
            </a:lvl8pPr>
            <a:lvl9pPr marL="4114800" lvl="8" indent="-228600" algn="l">
              <a:spcBef>
                <a:spcPts val="1440"/>
              </a:spcBef>
              <a:spcAft>
                <a:spcPts val="1440"/>
              </a:spcAft>
              <a:buSzPts val="3360"/>
              <a:buNone/>
              <a:defRPr sz="3359">
                <a:solidFill>
                  <a:schemeClr val="lt1"/>
                </a:solidFill>
              </a:defRPr>
            </a:lvl9pPr>
          </a:lstStyle>
          <a:p>
            <a:endParaRPr/>
          </a:p>
        </p:txBody>
      </p:sp>
      <p:sp>
        <p:nvSpPr>
          <p:cNvPr id="87" name="Google Shape;87;p14"/>
          <p:cNvSpPr txBox="1">
            <a:spLocks noGrp="1"/>
          </p:cNvSpPr>
          <p:nvPr>
            <p:ph type="dt" idx="10"/>
          </p:nvPr>
        </p:nvSpPr>
        <p:spPr>
          <a:xfrm>
            <a:off x="15724098" y="24713042"/>
            <a:ext cx="3089914" cy="14605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4"/>
          <p:cNvSpPr txBox="1">
            <a:spLocks noGrp="1"/>
          </p:cNvSpPr>
          <p:nvPr>
            <p:ph type="ftr" idx="11"/>
          </p:nvPr>
        </p:nvSpPr>
        <p:spPr>
          <a:xfrm>
            <a:off x="1964034" y="24713042"/>
            <a:ext cx="13497929" cy="14605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4"/>
          <p:cNvSpPr txBox="1">
            <a:spLocks noGrp="1"/>
          </p:cNvSpPr>
          <p:nvPr>
            <p:ph type="sldNum" idx="12"/>
          </p:nvPr>
        </p:nvSpPr>
        <p:spPr>
          <a:xfrm>
            <a:off x="19001286" y="24713042"/>
            <a:ext cx="992359" cy="14605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90"/>
        <p:cNvGrpSpPr/>
        <p:nvPr/>
      </p:nvGrpSpPr>
      <p:grpSpPr>
        <a:xfrm>
          <a:off x="0" y="0"/>
          <a:ext cx="0" cy="0"/>
          <a:chOff x="0" y="0"/>
          <a:chExt cx="0" cy="0"/>
        </a:xfrm>
      </p:grpSpPr>
      <p:sp>
        <p:nvSpPr>
          <p:cNvPr id="91" name="Google Shape;91;p15"/>
          <p:cNvSpPr txBox="1">
            <a:spLocks noGrp="1"/>
          </p:cNvSpPr>
          <p:nvPr>
            <p:ph type="title"/>
          </p:nvPr>
        </p:nvSpPr>
        <p:spPr>
          <a:xfrm>
            <a:off x="1964033" y="14414264"/>
            <a:ext cx="18029612" cy="58752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6720"/>
              <a:buFont typeface="Century Gothic"/>
              <a:buNone/>
              <a:defRPr sz="6719"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5"/>
          <p:cNvSpPr txBox="1">
            <a:spLocks noGrp="1"/>
          </p:cNvSpPr>
          <p:nvPr>
            <p:ph type="body" idx="1"/>
          </p:nvPr>
        </p:nvSpPr>
        <p:spPr>
          <a:xfrm>
            <a:off x="1970437" y="20289464"/>
            <a:ext cx="18029614" cy="4118776"/>
          </a:xfrm>
          <a:prstGeom prst="rect">
            <a:avLst/>
          </a:prstGeom>
          <a:noFill/>
          <a:ln>
            <a:noFill/>
          </a:ln>
        </p:spPr>
        <p:txBody>
          <a:bodyPr spcFirstLastPara="1" wrap="square" lIns="91425" tIns="45700" rIns="91425" bIns="45700" anchor="t" anchorCtr="0">
            <a:normAutofit/>
          </a:bodyPr>
          <a:lstStyle>
            <a:lvl1pPr marL="457200" lvl="0" indent="-228600" algn="l">
              <a:spcBef>
                <a:spcPts val="864"/>
              </a:spcBef>
              <a:spcAft>
                <a:spcPts val="0"/>
              </a:spcAft>
              <a:buSzPts val="5616"/>
              <a:buNone/>
              <a:defRPr sz="4320">
                <a:solidFill>
                  <a:schemeClr val="lt1"/>
                </a:solidFill>
              </a:defRPr>
            </a:lvl1pPr>
            <a:lvl2pPr marL="914400" lvl="1" indent="-228600" algn="l">
              <a:spcBef>
                <a:spcPts val="1440"/>
              </a:spcBef>
              <a:spcAft>
                <a:spcPts val="0"/>
              </a:spcAft>
              <a:buSzPts val="5616"/>
              <a:buNone/>
              <a:defRPr sz="4320">
                <a:solidFill>
                  <a:schemeClr val="lt1"/>
                </a:solidFill>
              </a:defRPr>
            </a:lvl2pPr>
            <a:lvl3pPr marL="1371600" lvl="2" indent="-228600" algn="l">
              <a:spcBef>
                <a:spcPts val="1440"/>
              </a:spcBef>
              <a:spcAft>
                <a:spcPts val="0"/>
              </a:spcAft>
              <a:buSzPts val="4992"/>
              <a:buNone/>
              <a:defRPr sz="3840">
                <a:solidFill>
                  <a:schemeClr val="lt1"/>
                </a:solidFill>
              </a:defRPr>
            </a:lvl3pPr>
            <a:lvl4pPr marL="1828800" lvl="3" indent="-228600" algn="l">
              <a:spcBef>
                <a:spcPts val="1440"/>
              </a:spcBef>
              <a:spcAft>
                <a:spcPts val="0"/>
              </a:spcAft>
              <a:buSzPts val="4368"/>
              <a:buNone/>
              <a:defRPr sz="3359">
                <a:solidFill>
                  <a:schemeClr val="lt1"/>
                </a:solidFill>
              </a:defRPr>
            </a:lvl4pPr>
            <a:lvl5pPr marL="2286000" lvl="4" indent="-228600" algn="l">
              <a:spcBef>
                <a:spcPts val="1440"/>
              </a:spcBef>
              <a:spcAft>
                <a:spcPts val="0"/>
              </a:spcAft>
              <a:buSzPts val="4368"/>
              <a:buNone/>
              <a:defRPr sz="3359">
                <a:solidFill>
                  <a:schemeClr val="lt1"/>
                </a:solidFill>
              </a:defRPr>
            </a:lvl5pPr>
            <a:lvl6pPr marL="2743200" lvl="5" indent="-228600" algn="l">
              <a:spcBef>
                <a:spcPts val="1440"/>
              </a:spcBef>
              <a:spcAft>
                <a:spcPts val="0"/>
              </a:spcAft>
              <a:buSzPts val="4368"/>
              <a:buNone/>
              <a:defRPr sz="3359">
                <a:solidFill>
                  <a:schemeClr val="lt1"/>
                </a:solidFill>
              </a:defRPr>
            </a:lvl6pPr>
            <a:lvl7pPr marL="3200400" lvl="6" indent="-228600" algn="l">
              <a:spcBef>
                <a:spcPts val="1440"/>
              </a:spcBef>
              <a:spcAft>
                <a:spcPts val="0"/>
              </a:spcAft>
              <a:buSzPts val="4368"/>
              <a:buNone/>
              <a:defRPr sz="3359">
                <a:solidFill>
                  <a:schemeClr val="lt1"/>
                </a:solidFill>
              </a:defRPr>
            </a:lvl7pPr>
            <a:lvl8pPr marL="3657600" lvl="7" indent="-228600" algn="l">
              <a:spcBef>
                <a:spcPts val="1440"/>
              </a:spcBef>
              <a:spcAft>
                <a:spcPts val="0"/>
              </a:spcAft>
              <a:buSzPts val="4368"/>
              <a:buNone/>
              <a:defRPr sz="3359">
                <a:solidFill>
                  <a:schemeClr val="lt1"/>
                </a:solidFill>
              </a:defRPr>
            </a:lvl8pPr>
            <a:lvl9pPr marL="4114800" lvl="8" indent="-228600" algn="l">
              <a:spcBef>
                <a:spcPts val="1440"/>
              </a:spcBef>
              <a:spcAft>
                <a:spcPts val="1440"/>
              </a:spcAft>
              <a:buSzPts val="3360"/>
              <a:buNone/>
              <a:defRPr sz="3359">
                <a:solidFill>
                  <a:schemeClr val="lt1"/>
                </a:solidFill>
              </a:defRPr>
            </a:lvl9pPr>
          </a:lstStyle>
          <a:p>
            <a:endParaRPr/>
          </a:p>
        </p:txBody>
      </p:sp>
      <p:sp>
        <p:nvSpPr>
          <p:cNvPr id="93" name="Google Shape;93;p15"/>
          <p:cNvSpPr txBox="1">
            <a:spLocks noGrp="1"/>
          </p:cNvSpPr>
          <p:nvPr>
            <p:ph type="dt" idx="10"/>
          </p:nvPr>
        </p:nvSpPr>
        <p:spPr>
          <a:xfrm>
            <a:off x="15724098" y="24713042"/>
            <a:ext cx="3089914" cy="14605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5"/>
          <p:cNvSpPr txBox="1">
            <a:spLocks noGrp="1"/>
          </p:cNvSpPr>
          <p:nvPr>
            <p:ph type="ftr" idx="11"/>
          </p:nvPr>
        </p:nvSpPr>
        <p:spPr>
          <a:xfrm>
            <a:off x="1964034" y="24713042"/>
            <a:ext cx="13497929" cy="14605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5"/>
          <p:cNvSpPr txBox="1">
            <a:spLocks noGrp="1"/>
          </p:cNvSpPr>
          <p:nvPr>
            <p:ph type="sldNum" idx="12"/>
          </p:nvPr>
        </p:nvSpPr>
        <p:spPr>
          <a:xfrm>
            <a:off x="19001286" y="24713042"/>
            <a:ext cx="992359" cy="14605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96"/>
        <p:cNvGrpSpPr/>
        <p:nvPr/>
      </p:nvGrpSpPr>
      <p:grpSpPr>
        <a:xfrm>
          <a:off x="0" y="0"/>
          <a:ext cx="0" cy="0"/>
          <a:chOff x="0" y="0"/>
          <a:chExt cx="0" cy="0"/>
        </a:xfrm>
      </p:grpSpPr>
      <p:sp>
        <p:nvSpPr>
          <p:cNvPr id="97" name="Google Shape;97;p16"/>
          <p:cNvSpPr txBox="1"/>
          <p:nvPr/>
        </p:nvSpPr>
        <p:spPr>
          <a:xfrm>
            <a:off x="1401164" y="3015404"/>
            <a:ext cx="1097566" cy="2339104"/>
          </a:xfrm>
          <a:prstGeom prst="rect">
            <a:avLst/>
          </a:prstGeom>
          <a:noFill/>
          <a:ln>
            <a:noFill/>
          </a:ln>
        </p:spPr>
        <p:txBody>
          <a:bodyPr spcFirstLastPara="1" wrap="square" lIns="219450" tIns="109725" rIns="219450" bIns="109725" anchor="ctr" anchorCtr="0">
            <a:noAutofit/>
          </a:bodyPr>
          <a:lstStyle/>
          <a:p>
            <a:pPr marL="0" marR="0" lvl="0" indent="0" algn="l" rtl="0">
              <a:spcBef>
                <a:spcPts val="0"/>
              </a:spcBef>
              <a:spcAft>
                <a:spcPts val="0"/>
              </a:spcAft>
              <a:buClr>
                <a:schemeClr val="accent1"/>
              </a:buClr>
              <a:buSzPts val="19200"/>
              <a:buFont typeface="Century Gothic"/>
              <a:buNone/>
            </a:pPr>
            <a:r>
              <a:rPr lang="en-US" sz="19200" b="0" cap="none">
                <a:solidFill>
                  <a:schemeClr val="accent1"/>
                </a:solidFill>
                <a:latin typeface="Century Gothic"/>
                <a:ea typeface="Century Gothic"/>
                <a:cs typeface="Century Gothic"/>
                <a:sym typeface="Century Gothic"/>
              </a:rPr>
              <a:t>“</a:t>
            </a:r>
            <a:endParaRPr/>
          </a:p>
        </p:txBody>
      </p:sp>
      <p:sp>
        <p:nvSpPr>
          <p:cNvPr id="98" name="Google Shape;98;p16"/>
          <p:cNvSpPr txBox="1"/>
          <p:nvPr/>
        </p:nvSpPr>
        <p:spPr>
          <a:xfrm>
            <a:off x="18930134" y="11517992"/>
            <a:ext cx="1097566" cy="2339104"/>
          </a:xfrm>
          <a:prstGeom prst="rect">
            <a:avLst/>
          </a:prstGeom>
          <a:noFill/>
          <a:ln>
            <a:noFill/>
          </a:ln>
        </p:spPr>
        <p:txBody>
          <a:bodyPr spcFirstLastPara="1" wrap="square" lIns="219450" tIns="109725" rIns="219450" bIns="109725" anchor="ctr" anchorCtr="0">
            <a:noAutofit/>
          </a:bodyPr>
          <a:lstStyle/>
          <a:p>
            <a:pPr marL="0" marR="0" lvl="0" indent="0" algn="r" rtl="0">
              <a:spcBef>
                <a:spcPts val="0"/>
              </a:spcBef>
              <a:spcAft>
                <a:spcPts val="0"/>
              </a:spcAft>
              <a:buClr>
                <a:schemeClr val="accent1"/>
              </a:buClr>
              <a:buSzPts val="19200"/>
              <a:buFont typeface="Century Gothic"/>
              <a:buNone/>
            </a:pPr>
            <a:r>
              <a:rPr lang="en-US" sz="19200" b="0" cap="none">
                <a:solidFill>
                  <a:schemeClr val="accent1"/>
                </a:solidFill>
                <a:latin typeface="Century Gothic"/>
                <a:ea typeface="Century Gothic"/>
                <a:cs typeface="Century Gothic"/>
                <a:sym typeface="Century Gothic"/>
              </a:rPr>
              <a:t>”</a:t>
            </a:r>
            <a:endParaRPr/>
          </a:p>
        </p:txBody>
      </p:sp>
      <p:sp>
        <p:nvSpPr>
          <p:cNvPr id="99" name="Google Shape;99;p16"/>
          <p:cNvSpPr txBox="1">
            <a:spLocks noGrp="1"/>
          </p:cNvSpPr>
          <p:nvPr>
            <p:ph type="title"/>
          </p:nvPr>
        </p:nvSpPr>
        <p:spPr>
          <a:xfrm>
            <a:off x="2603862" y="2384074"/>
            <a:ext cx="16737875" cy="11377476"/>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6720"/>
              <a:buFont typeface="Century Gothic"/>
              <a:buNone/>
              <a:defRPr sz="6719" b="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6"/>
          <p:cNvSpPr txBox="1">
            <a:spLocks noGrp="1"/>
          </p:cNvSpPr>
          <p:nvPr>
            <p:ph type="body" idx="1"/>
          </p:nvPr>
        </p:nvSpPr>
        <p:spPr>
          <a:xfrm>
            <a:off x="1964033" y="15544800"/>
            <a:ext cx="18029612" cy="4214648"/>
          </a:xfrm>
          <a:prstGeom prst="rect">
            <a:avLst/>
          </a:prstGeom>
          <a:noFill/>
          <a:ln>
            <a:noFill/>
          </a:ln>
        </p:spPr>
        <p:txBody>
          <a:bodyPr spcFirstLastPara="1" wrap="square" lIns="91425" tIns="45700" rIns="91425" bIns="45700" anchor="b" anchorCtr="0">
            <a:normAutofit/>
          </a:bodyPr>
          <a:lstStyle>
            <a:lvl1pPr marL="457200" lvl="0" indent="-228600" algn="l">
              <a:spcBef>
                <a:spcPts val="960"/>
              </a:spcBef>
              <a:spcAft>
                <a:spcPts val="0"/>
              </a:spcAft>
              <a:buSzPts val="6240"/>
              <a:buNone/>
              <a:defRPr sz="4800" b="0" cap="none">
                <a:solidFill>
                  <a:schemeClr val="lt1"/>
                </a:solidFill>
              </a:defRPr>
            </a:lvl1pPr>
            <a:lvl2pPr marL="914400" lvl="1" indent="-377190" algn="l">
              <a:spcBef>
                <a:spcPts val="1440"/>
              </a:spcBef>
              <a:spcAft>
                <a:spcPts val="0"/>
              </a:spcAft>
              <a:buSzPts val="2340"/>
              <a:buChar char="•"/>
              <a:defRPr/>
            </a:lvl2pPr>
            <a:lvl3pPr marL="1371600" lvl="2" indent="-377189" algn="l">
              <a:spcBef>
                <a:spcPts val="1440"/>
              </a:spcBef>
              <a:spcAft>
                <a:spcPts val="0"/>
              </a:spcAft>
              <a:buSzPts val="2340"/>
              <a:buChar char="•"/>
              <a:defRPr/>
            </a:lvl3pPr>
            <a:lvl4pPr marL="1828800" lvl="3" indent="-377189" algn="l">
              <a:spcBef>
                <a:spcPts val="1440"/>
              </a:spcBef>
              <a:spcAft>
                <a:spcPts val="0"/>
              </a:spcAft>
              <a:buSzPts val="2340"/>
              <a:buChar char="•"/>
              <a:defRPr/>
            </a:lvl4pPr>
            <a:lvl5pPr marL="2286000" lvl="4" indent="-377189" algn="l">
              <a:spcBef>
                <a:spcPts val="1440"/>
              </a:spcBef>
              <a:spcAft>
                <a:spcPts val="0"/>
              </a:spcAft>
              <a:buSzPts val="2340"/>
              <a:buChar char="•"/>
              <a:defRPr/>
            </a:lvl5pPr>
            <a:lvl6pPr marL="2743200" lvl="5" indent="-377189" algn="l">
              <a:spcBef>
                <a:spcPts val="1440"/>
              </a:spcBef>
              <a:spcAft>
                <a:spcPts val="0"/>
              </a:spcAft>
              <a:buSzPts val="2340"/>
              <a:buChar char="•"/>
              <a:defRPr/>
            </a:lvl6pPr>
            <a:lvl7pPr marL="3200400" lvl="6" indent="-377189" algn="l">
              <a:spcBef>
                <a:spcPts val="1440"/>
              </a:spcBef>
              <a:spcAft>
                <a:spcPts val="0"/>
              </a:spcAft>
              <a:buSzPts val="2340"/>
              <a:buChar char="•"/>
              <a:defRPr/>
            </a:lvl7pPr>
            <a:lvl8pPr marL="3657600" lvl="7" indent="-377190" algn="l">
              <a:spcBef>
                <a:spcPts val="1440"/>
              </a:spcBef>
              <a:spcAft>
                <a:spcPts val="0"/>
              </a:spcAft>
              <a:buSzPts val="2340"/>
              <a:buChar char="•"/>
              <a:defRPr/>
            </a:lvl8pPr>
            <a:lvl9pPr marL="4114800" lvl="8" indent="-342900" algn="l">
              <a:spcBef>
                <a:spcPts val="1440"/>
              </a:spcBef>
              <a:spcAft>
                <a:spcPts val="1440"/>
              </a:spcAft>
              <a:buSzPts val="1800"/>
              <a:buChar char="•"/>
              <a:defRPr/>
            </a:lvl9pPr>
          </a:lstStyle>
          <a:p>
            <a:endParaRPr/>
          </a:p>
        </p:txBody>
      </p:sp>
      <p:sp>
        <p:nvSpPr>
          <p:cNvPr id="101" name="Google Shape;101;p16"/>
          <p:cNvSpPr txBox="1">
            <a:spLocks noGrp="1"/>
          </p:cNvSpPr>
          <p:nvPr>
            <p:ph type="body" idx="2"/>
          </p:nvPr>
        </p:nvSpPr>
        <p:spPr>
          <a:xfrm>
            <a:off x="1964033" y="19759448"/>
            <a:ext cx="18029612" cy="4648792"/>
          </a:xfrm>
          <a:prstGeom prst="rect">
            <a:avLst/>
          </a:prstGeom>
          <a:noFill/>
          <a:ln>
            <a:noFill/>
          </a:ln>
        </p:spPr>
        <p:txBody>
          <a:bodyPr spcFirstLastPara="1" wrap="square" lIns="91425" tIns="45700" rIns="91425" bIns="45700" anchor="t" anchorCtr="0">
            <a:normAutofit/>
          </a:bodyPr>
          <a:lstStyle>
            <a:lvl1pPr marL="457200" lvl="0" indent="-228600" algn="l">
              <a:spcBef>
                <a:spcPts val="768"/>
              </a:spcBef>
              <a:spcAft>
                <a:spcPts val="0"/>
              </a:spcAft>
              <a:buSzPts val="4992"/>
              <a:buNone/>
              <a:defRPr sz="3840">
                <a:solidFill>
                  <a:schemeClr val="lt1"/>
                </a:solidFill>
              </a:defRPr>
            </a:lvl1pPr>
            <a:lvl2pPr marL="914400" lvl="1" indent="-228600" algn="l">
              <a:spcBef>
                <a:spcPts val="1440"/>
              </a:spcBef>
              <a:spcAft>
                <a:spcPts val="0"/>
              </a:spcAft>
              <a:buSzPts val="4992"/>
              <a:buNone/>
              <a:defRPr sz="3840">
                <a:solidFill>
                  <a:schemeClr val="lt1"/>
                </a:solidFill>
              </a:defRPr>
            </a:lvl2pPr>
            <a:lvl3pPr marL="1371600" lvl="2" indent="-228600" algn="l">
              <a:spcBef>
                <a:spcPts val="1440"/>
              </a:spcBef>
              <a:spcAft>
                <a:spcPts val="0"/>
              </a:spcAft>
              <a:buSzPts val="4992"/>
              <a:buNone/>
              <a:defRPr sz="3840">
                <a:solidFill>
                  <a:schemeClr val="lt1"/>
                </a:solidFill>
              </a:defRPr>
            </a:lvl3pPr>
            <a:lvl4pPr marL="1828800" lvl="3" indent="-228600" algn="l">
              <a:spcBef>
                <a:spcPts val="1440"/>
              </a:spcBef>
              <a:spcAft>
                <a:spcPts val="0"/>
              </a:spcAft>
              <a:buSzPts val="4368"/>
              <a:buNone/>
              <a:defRPr sz="3359">
                <a:solidFill>
                  <a:schemeClr val="lt1"/>
                </a:solidFill>
              </a:defRPr>
            </a:lvl4pPr>
            <a:lvl5pPr marL="2286000" lvl="4" indent="-228600" algn="l">
              <a:spcBef>
                <a:spcPts val="1440"/>
              </a:spcBef>
              <a:spcAft>
                <a:spcPts val="0"/>
              </a:spcAft>
              <a:buSzPts val="4368"/>
              <a:buNone/>
              <a:defRPr sz="3359">
                <a:solidFill>
                  <a:schemeClr val="lt1"/>
                </a:solidFill>
              </a:defRPr>
            </a:lvl5pPr>
            <a:lvl6pPr marL="2743200" lvl="5" indent="-228600" algn="l">
              <a:spcBef>
                <a:spcPts val="1440"/>
              </a:spcBef>
              <a:spcAft>
                <a:spcPts val="0"/>
              </a:spcAft>
              <a:buSzPts val="4368"/>
              <a:buNone/>
              <a:defRPr sz="3359">
                <a:solidFill>
                  <a:schemeClr val="lt1"/>
                </a:solidFill>
              </a:defRPr>
            </a:lvl6pPr>
            <a:lvl7pPr marL="3200400" lvl="6" indent="-228600" algn="l">
              <a:spcBef>
                <a:spcPts val="1440"/>
              </a:spcBef>
              <a:spcAft>
                <a:spcPts val="0"/>
              </a:spcAft>
              <a:buSzPts val="4368"/>
              <a:buNone/>
              <a:defRPr sz="3359">
                <a:solidFill>
                  <a:schemeClr val="lt1"/>
                </a:solidFill>
              </a:defRPr>
            </a:lvl7pPr>
            <a:lvl8pPr marL="3657600" lvl="7" indent="-228600" algn="l">
              <a:spcBef>
                <a:spcPts val="1440"/>
              </a:spcBef>
              <a:spcAft>
                <a:spcPts val="0"/>
              </a:spcAft>
              <a:buSzPts val="4368"/>
              <a:buNone/>
              <a:defRPr sz="3359">
                <a:solidFill>
                  <a:schemeClr val="lt1"/>
                </a:solidFill>
              </a:defRPr>
            </a:lvl8pPr>
            <a:lvl9pPr marL="4114800" lvl="8" indent="-228600" algn="l">
              <a:spcBef>
                <a:spcPts val="1440"/>
              </a:spcBef>
              <a:spcAft>
                <a:spcPts val="1440"/>
              </a:spcAft>
              <a:buSzPts val="3360"/>
              <a:buNone/>
              <a:defRPr sz="3359">
                <a:solidFill>
                  <a:schemeClr val="lt1"/>
                </a:solidFill>
              </a:defRPr>
            </a:lvl9pPr>
          </a:lstStyle>
          <a:p>
            <a:endParaRPr/>
          </a:p>
        </p:txBody>
      </p:sp>
      <p:sp>
        <p:nvSpPr>
          <p:cNvPr id="102" name="Google Shape;102;p16"/>
          <p:cNvSpPr txBox="1">
            <a:spLocks noGrp="1"/>
          </p:cNvSpPr>
          <p:nvPr>
            <p:ph type="dt" idx="10"/>
          </p:nvPr>
        </p:nvSpPr>
        <p:spPr>
          <a:xfrm>
            <a:off x="15724098" y="24713042"/>
            <a:ext cx="3089914" cy="14605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6"/>
          <p:cNvSpPr txBox="1">
            <a:spLocks noGrp="1"/>
          </p:cNvSpPr>
          <p:nvPr>
            <p:ph type="ftr" idx="11"/>
          </p:nvPr>
        </p:nvSpPr>
        <p:spPr>
          <a:xfrm>
            <a:off x="1964034" y="24713042"/>
            <a:ext cx="13497929" cy="14605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6"/>
          <p:cNvSpPr txBox="1">
            <a:spLocks noGrp="1"/>
          </p:cNvSpPr>
          <p:nvPr>
            <p:ph type="sldNum" idx="12"/>
          </p:nvPr>
        </p:nvSpPr>
        <p:spPr>
          <a:xfrm>
            <a:off x="19001286" y="24713042"/>
            <a:ext cx="992359" cy="14605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05"/>
        <p:cNvGrpSpPr/>
        <p:nvPr/>
      </p:nvGrpSpPr>
      <p:grpSpPr>
        <a:xfrm>
          <a:off x="0" y="0"/>
          <a:ext cx="0" cy="0"/>
          <a:chOff x="0" y="0"/>
          <a:chExt cx="0" cy="0"/>
        </a:xfrm>
      </p:grpSpPr>
      <p:sp>
        <p:nvSpPr>
          <p:cNvPr id="106" name="Google Shape;106;p17"/>
          <p:cNvSpPr txBox="1">
            <a:spLocks noGrp="1"/>
          </p:cNvSpPr>
          <p:nvPr>
            <p:ph type="title"/>
          </p:nvPr>
        </p:nvSpPr>
        <p:spPr>
          <a:xfrm>
            <a:off x="1964032" y="2384074"/>
            <a:ext cx="18027534" cy="11027132"/>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6720"/>
              <a:buFont typeface="Century Gothic"/>
              <a:buNone/>
              <a:defRPr sz="6719"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7"/>
          <p:cNvSpPr txBox="1">
            <a:spLocks noGrp="1"/>
          </p:cNvSpPr>
          <p:nvPr>
            <p:ph type="body" idx="1"/>
          </p:nvPr>
        </p:nvSpPr>
        <p:spPr>
          <a:xfrm>
            <a:off x="1964032" y="14731766"/>
            <a:ext cx="18027534" cy="4197132"/>
          </a:xfrm>
          <a:prstGeom prst="rect">
            <a:avLst/>
          </a:prstGeom>
          <a:noFill/>
          <a:ln>
            <a:noFill/>
          </a:ln>
        </p:spPr>
        <p:txBody>
          <a:bodyPr spcFirstLastPara="1" wrap="square" lIns="91425" tIns="45700" rIns="91425" bIns="45700" anchor="b" anchorCtr="0">
            <a:normAutofit/>
          </a:bodyPr>
          <a:lstStyle>
            <a:lvl1pPr marL="457200" lvl="0" indent="-228600" algn="l">
              <a:spcBef>
                <a:spcPts val="1152"/>
              </a:spcBef>
              <a:spcAft>
                <a:spcPts val="0"/>
              </a:spcAft>
              <a:buSzPts val="7488"/>
              <a:buNone/>
              <a:defRPr sz="5760" b="0" cap="none">
                <a:solidFill>
                  <a:schemeClr val="lt1"/>
                </a:solidFill>
              </a:defRPr>
            </a:lvl1pPr>
            <a:lvl2pPr marL="914400" lvl="1" indent="-377190" algn="l">
              <a:spcBef>
                <a:spcPts val="1440"/>
              </a:spcBef>
              <a:spcAft>
                <a:spcPts val="0"/>
              </a:spcAft>
              <a:buSzPts val="2340"/>
              <a:buChar char="•"/>
              <a:defRPr/>
            </a:lvl2pPr>
            <a:lvl3pPr marL="1371600" lvl="2" indent="-377189" algn="l">
              <a:spcBef>
                <a:spcPts val="1440"/>
              </a:spcBef>
              <a:spcAft>
                <a:spcPts val="0"/>
              </a:spcAft>
              <a:buSzPts val="2340"/>
              <a:buChar char="•"/>
              <a:defRPr/>
            </a:lvl3pPr>
            <a:lvl4pPr marL="1828800" lvl="3" indent="-377189" algn="l">
              <a:spcBef>
                <a:spcPts val="1440"/>
              </a:spcBef>
              <a:spcAft>
                <a:spcPts val="0"/>
              </a:spcAft>
              <a:buSzPts val="2340"/>
              <a:buChar char="•"/>
              <a:defRPr/>
            </a:lvl4pPr>
            <a:lvl5pPr marL="2286000" lvl="4" indent="-377189" algn="l">
              <a:spcBef>
                <a:spcPts val="1440"/>
              </a:spcBef>
              <a:spcAft>
                <a:spcPts val="0"/>
              </a:spcAft>
              <a:buSzPts val="2340"/>
              <a:buChar char="•"/>
              <a:defRPr/>
            </a:lvl5pPr>
            <a:lvl6pPr marL="2743200" lvl="5" indent="-377189" algn="l">
              <a:spcBef>
                <a:spcPts val="1440"/>
              </a:spcBef>
              <a:spcAft>
                <a:spcPts val="0"/>
              </a:spcAft>
              <a:buSzPts val="2340"/>
              <a:buChar char="•"/>
              <a:defRPr/>
            </a:lvl6pPr>
            <a:lvl7pPr marL="3200400" lvl="6" indent="-377189" algn="l">
              <a:spcBef>
                <a:spcPts val="1440"/>
              </a:spcBef>
              <a:spcAft>
                <a:spcPts val="0"/>
              </a:spcAft>
              <a:buSzPts val="2340"/>
              <a:buChar char="•"/>
              <a:defRPr/>
            </a:lvl7pPr>
            <a:lvl8pPr marL="3657600" lvl="7" indent="-377190" algn="l">
              <a:spcBef>
                <a:spcPts val="1440"/>
              </a:spcBef>
              <a:spcAft>
                <a:spcPts val="0"/>
              </a:spcAft>
              <a:buSzPts val="2340"/>
              <a:buChar char="•"/>
              <a:defRPr/>
            </a:lvl8pPr>
            <a:lvl9pPr marL="4114800" lvl="8" indent="-342900" algn="l">
              <a:spcBef>
                <a:spcPts val="1440"/>
              </a:spcBef>
              <a:spcAft>
                <a:spcPts val="1440"/>
              </a:spcAft>
              <a:buSzPts val="1800"/>
              <a:buChar char="•"/>
              <a:defRPr/>
            </a:lvl9pPr>
          </a:lstStyle>
          <a:p>
            <a:endParaRPr/>
          </a:p>
        </p:txBody>
      </p:sp>
      <p:sp>
        <p:nvSpPr>
          <p:cNvPr id="108" name="Google Shape;108;p17"/>
          <p:cNvSpPr txBox="1">
            <a:spLocks noGrp="1"/>
          </p:cNvSpPr>
          <p:nvPr>
            <p:ph type="body" idx="2"/>
          </p:nvPr>
        </p:nvSpPr>
        <p:spPr>
          <a:xfrm>
            <a:off x="1964033" y="18928895"/>
            <a:ext cx="18027533" cy="5479344"/>
          </a:xfrm>
          <a:prstGeom prst="rect">
            <a:avLst/>
          </a:prstGeom>
          <a:noFill/>
          <a:ln>
            <a:noFill/>
          </a:ln>
        </p:spPr>
        <p:txBody>
          <a:bodyPr spcFirstLastPara="1" wrap="square" lIns="91425" tIns="45700" rIns="91425" bIns="45700" anchor="t" anchorCtr="0">
            <a:normAutofit/>
          </a:bodyPr>
          <a:lstStyle>
            <a:lvl1pPr marL="457200" lvl="0" indent="-228600" algn="l">
              <a:spcBef>
                <a:spcPts val="768"/>
              </a:spcBef>
              <a:spcAft>
                <a:spcPts val="0"/>
              </a:spcAft>
              <a:buSzPts val="4992"/>
              <a:buNone/>
              <a:defRPr sz="3840">
                <a:solidFill>
                  <a:schemeClr val="lt1"/>
                </a:solidFill>
              </a:defRPr>
            </a:lvl1pPr>
            <a:lvl2pPr marL="914400" lvl="1" indent="-228600" algn="l">
              <a:spcBef>
                <a:spcPts val="1440"/>
              </a:spcBef>
              <a:spcAft>
                <a:spcPts val="0"/>
              </a:spcAft>
              <a:buSzPts val="4992"/>
              <a:buNone/>
              <a:defRPr sz="3840">
                <a:solidFill>
                  <a:schemeClr val="lt1"/>
                </a:solidFill>
              </a:defRPr>
            </a:lvl2pPr>
            <a:lvl3pPr marL="1371600" lvl="2" indent="-228600" algn="l">
              <a:spcBef>
                <a:spcPts val="1440"/>
              </a:spcBef>
              <a:spcAft>
                <a:spcPts val="0"/>
              </a:spcAft>
              <a:buSzPts val="4992"/>
              <a:buNone/>
              <a:defRPr sz="3840">
                <a:solidFill>
                  <a:schemeClr val="lt1"/>
                </a:solidFill>
              </a:defRPr>
            </a:lvl3pPr>
            <a:lvl4pPr marL="1828800" lvl="3" indent="-228600" algn="l">
              <a:spcBef>
                <a:spcPts val="1440"/>
              </a:spcBef>
              <a:spcAft>
                <a:spcPts val="0"/>
              </a:spcAft>
              <a:buSzPts val="4368"/>
              <a:buNone/>
              <a:defRPr sz="3359">
                <a:solidFill>
                  <a:schemeClr val="lt1"/>
                </a:solidFill>
              </a:defRPr>
            </a:lvl4pPr>
            <a:lvl5pPr marL="2286000" lvl="4" indent="-228600" algn="l">
              <a:spcBef>
                <a:spcPts val="1440"/>
              </a:spcBef>
              <a:spcAft>
                <a:spcPts val="0"/>
              </a:spcAft>
              <a:buSzPts val="4368"/>
              <a:buNone/>
              <a:defRPr sz="3359">
                <a:solidFill>
                  <a:schemeClr val="lt1"/>
                </a:solidFill>
              </a:defRPr>
            </a:lvl5pPr>
            <a:lvl6pPr marL="2743200" lvl="5" indent="-228600" algn="l">
              <a:spcBef>
                <a:spcPts val="1440"/>
              </a:spcBef>
              <a:spcAft>
                <a:spcPts val="0"/>
              </a:spcAft>
              <a:buSzPts val="4368"/>
              <a:buNone/>
              <a:defRPr sz="3359">
                <a:solidFill>
                  <a:schemeClr val="lt1"/>
                </a:solidFill>
              </a:defRPr>
            </a:lvl6pPr>
            <a:lvl7pPr marL="3200400" lvl="6" indent="-228600" algn="l">
              <a:spcBef>
                <a:spcPts val="1440"/>
              </a:spcBef>
              <a:spcAft>
                <a:spcPts val="0"/>
              </a:spcAft>
              <a:buSzPts val="4368"/>
              <a:buNone/>
              <a:defRPr sz="3359">
                <a:solidFill>
                  <a:schemeClr val="lt1"/>
                </a:solidFill>
              </a:defRPr>
            </a:lvl7pPr>
            <a:lvl8pPr marL="3657600" lvl="7" indent="-228600" algn="l">
              <a:spcBef>
                <a:spcPts val="1440"/>
              </a:spcBef>
              <a:spcAft>
                <a:spcPts val="0"/>
              </a:spcAft>
              <a:buSzPts val="4368"/>
              <a:buNone/>
              <a:defRPr sz="3359">
                <a:solidFill>
                  <a:schemeClr val="lt1"/>
                </a:solidFill>
              </a:defRPr>
            </a:lvl8pPr>
            <a:lvl9pPr marL="4114800" lvl="8" indent="-228600" algn="l">
              <a:spcBef>
                <a:spcPts val="1440"/>
              </a:spcBef>
              <a:spcAft>
                <a:spcPts val="1440"/>
              </a:spcAft>
              <a:buSzPts val="3360"/>
              <a:buNone/>
              <a:defRPr sz="3359">
                <a:solidFill>
                  <a:schemeClr val="lt1"/>
                </a:solidFill>
              </a:defRPr>
            </a:lvl9pPr>
          </a:lstStyle>
          <a:p>
            <a:endParaRPr/>
          </a:p>
        </p:txBody>
      </p:sp>
      <p:sp>
        <p:nvSpPr>
          <p:cNvPr id="109" name="Google Shape;109;p17"/>
          <p:cNvSpPr txBox="1">
            <a:spLocks noGrp="1"/>
          </p:cNvSpPr>
          <p:nvPr>
            <p:ph type="dt" idx="10"/>
          </p:nvPr>
        </p:nvSpPr>
        <p:spPr>
          <a:xfrm>
            <a:off x="15724098" y="24713042"/>
            <a:ext cx="3089914" cy="14605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7"/>
          <p:cNvSpPr txBox="1">
            <a:spLocks noGrp="1"/>
          </p:cNvSpPr>
          <p:nvPr>
            <p:ph type="ftr" idx="11"/>
          </p:nvPr>
        </p:nvSpPr>
        <p:spPr>
          <a:xfrm>
            <a:off x="1964034" y="24713042"/>
            <a:ext cx="13497929" cy="14605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7"/>
          <p:cNvSpPr txBox="1">
            <a:spLocks noGrp="1"/>
          </p:cNvSpPr>
          <p:nvPr>
            <p:ph type="sldNum" idx="12"/>
          </p:nvPr>
        </p:nvSpPr>
        <p:spPr>
          <a:xfrm>
            <a:off x="19001286" y="24713042"/>
            <a:ext cx="992359" cy="14605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2"/>
        <p:cNvGrpSpPr/>
        <p:nvPr/>
      </p:nvGrpSpPr>
      <p:grpSpPr>
        <a:xfrm>
          <a:off x="0" y="0"/>
          <a:ext cx="0" cy="0"/>
          <a:chOff x="0" y="0"/>
          <a:chExt cx="0" cy="0"/>
        </a:xfrm>
      </p:grpSpPr>
      <p:sp>
        <p:nvSpPr>
          <p:cNvPr id="113" name="Google Shape;113;p18"/>
          <p:cNvSpPr txBox="1">
            <a:spLocks noGrp="1"/>
          </p:cNvSpPr>
          <p:nvPr>
            <p:ph type="title"/>
          </p:nvPr>
        </p:nvSpPr>
        <p:spPr>
          <a:xfrm>
            <a:off x="1964034" y="2384072"/>
            <a:ext cx="18027534" cy="524992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8"/>
          <p:cNvSpPr txBox="1">
            <a:spLocks noGrp="1"/>
          </p:cNvSpPr>
          <p:nvPr>
            <p:ph type="body" idx="1"/>
          </p:nvPr>
        </p:nvSpPr>
        <p:spPr>
          <a:xfrm rot="5400000">
            <a:off x="2895478" y="7312150"/>
            <a:ext cx="16164648" cy="18027533"/>
          </a:xfrm>
          <a:prstGeom prst="rect">
            <a:avLst/>
          </a:prstGeom>
          <a:noFill/>
          <a:ln>
            <a:noFill/>
          </a:ln>
        </p:spPr>
        <p:txBody>
          <a:bodyPr spcFirstLastPara="1" wrap="square" lIns="91425" tIns="45700" rIns="91425" bIns="45700" anchor="t" anchorCtr="0">
            <a:normAutofit/>
          </a:bodyPr>
          <a:lstStyle>
            <a:lvl1pPr marL="457200" lvl="0" indent="-377190" algn="l">
              <a:spcBef>
                <a:spcPts val="360"/>
              </a:spcBef>
              <a:spcAft>
                <a:spcPts val="0"/>
              </a:spcAft>
              <a:buSzPts val="2340"/>
              <a:buChar char="•"/>
              <a:defRPr/>
            </a:lvl1pPr>
            <a:lvl2pPr marL="914400" lvl="1" indent="-377190" algn="l">
              <a:spcBef>
                <a:spcPts val="1440"/>
              </a:spcBef>
              <a:spcAft>
                <a:spcPts val="0"/>
              </a:spcAft>
              <a:buSzPts val="2340"/>
              <a:buChar char="•"/>
              <a:defRPr/>
            </a:lvl2pPr>
            <a:lvl3pPr marL="1371600" lvl="2" indent="-377189" algn="l">
              <a:spcBef>
                <a:spcPts val="1440"/>
              </a:spcBef>
              <a:spcAft>
                <a:spcPts val="0"/>
              </a:spcAft>
              <a:buSzPts val="2340"/>
              <a:buChar char="•"/>
              <a:defRPr/>
            </a:lvl3pPr>
            <a:lvl4pPr marL="1828800" lvl="3" indent="-377189" algn="l">
              <a:spcBef>
                <a:spcPts val="1440"/>
              </a:spcBef>
              <a:spcAft>
                <a:spcPts val="0"/>
              </a:spcAft>
              <a:buSzPts val="2340"/>
              <a:buChar char="•"/>
              <a:defRPr/>
            </a:lvl4pPr>
            <a:lvl5pPr marL="2286000" lvl="4" indent="-377189" algn="l">
              <a:spcBef>
                <a:spcPts val="1440"/>
              </a:spcBef>
              <a:spcAft>
                <a:spcPts val="0"/>
              </a:spcAft>
              <a:buSzPts val="2340"/>
              <a:buChar char="•"/>
              <a:defRPr/>
            </a:lvl5pPr>
            <a:lvl6pPr marL="2743200" lvl="5" indent="-377189" algn="l">
              <a:spcBef>
                <a:spcPts val="1440"/>
              </a:spcBef>
              <a:spcAft>
                <a:spcPts val="0"/>
              </a:spcAft>
              <a:buSzPts val="2340"/>
              <a:buChar char="•"/>
              <a:defRPr/>
            </a:lvl6pPr>
            <a:lvl7pPr marL="3200400" lvl="6" indent="-377189" algn="l">
              <a:spcBef>
                <a:spcPts val="1440"/>
              </a:spcBef>
              <a:spcAft>
                <a:spcPts val="0"/>
              </a:spcAft>
              <a:buSzPts val="2340"/>
              <a:buChar char="•"/>
              <a:defRPr/>
            </a:lvl7pPr>
            <a:lvl8pPr marL="3657600" lvl="7" indent="-377190" algn="l">
              <a:spcBef>
                <a:spcPts val="1440"/>
              </a:spcBef>
              <a:spcAft>
                <a:spcPts val="0"/>
              </a:spcAft>
              <a:buSzPts val="2340"/>
              <a:buChar char="•"/>
              <a:defRPr/>
            </a:lvl8pPr>
            <a:lvl9pPr marL="4114800" lvl="8" indent="-342900" algn="l">
              <a:spcBef>
                <a:spcPts val="1440"/>
              </a:spcBef>
              <a:spcAft>
                <a:spcPts val="1440"/>
              </a:spcAft>
              <a:buSzPts val="1800"/>
              <a:buChar char="•"/>
              <a:defRPr/>
            </a:lvl9pPr>
          </a:lstStyle>
          <a:p>
            <a:endParaRPr/>
          </a:p>
        </p:txBody>
      </p:sp>
      <p:sp>
        <p:nvSpPr>
          <p:cNvPr id="115" name="Google Shape;115;p18"/>
          <p:cNvSpPr txBox="1">
            <a:spLocks noGrp="1"/>
          </p:cNvSpPr>
          <p:nvPr>
            <p:ph type="dt" idx="10"/>
          </p:nvPr>
        </p:nvSpPr>
        <p:spPr>
          <a:xfrm>
            <a:off x="15724098" y="24713042"/>
            <a:ext cx="3089914" cy="14605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8"/>
          <p:cNvSpPr txBox="1">
            <a:spLocks noGrp="1"/>
          </p:cNvSpPr>
          <p:nvPr>
            <p:ph type="ftr" idx="11"/>
          </p:nvPr>
        </p:nvSpPr>
        <p:spPr>
          <a:xfrm>
            <a:off x="1964034" y="24713042"/>
            <a:ext cx="13497929" cy="14605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8"/>
          <p:cNvSpPr txBox="1">
            <a:spLocks noGrp="1"/>
          </p:cNvSpPr>
          <p:nvPr>
            <p:ph type="sldNum" idx="12"/>
          </p:nvPr>
        </p:nvSpPr>
        <p:spPr>
          <a:xfrm>
            <a:off x="19001286" y="24713042"/>
            <a:ext cx="992359" cy="14605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8"/>
        <p:cNvGrpSpPr/>
        <p:nvPr/>
      </p:nvGrpSpPr>
      <p:grpSpPr>
        <a:xfrm>
          <a:off x="0" y="0"/>
          <a:ext cx="0" cy="0"/>
          <a:chOff x="0" y="0"/>
          <a:chExt cx="0" cy="0"/>
        </a:xfrm>
      </p:grpSpPr>
      <p:sp>
        <p:nvSpPr>
          <p:cNvPr id="119" name="Google Shape;119;p19"/>
          <p:cNvSpPr txBox="1">
            <a:spLocks noGrp="1"/>
          </p:cNvSpPr>
          <p:nvPr>
            <p:ph type="title"/>
          </p:nvPr>
        </p:nvSpPr>
        <p:spPr>
          <a:xfrm rot="5400000">
            <a:off x="6845751" y="11262421"/>
            <a:ext cx="22024168" cy="4267469"/>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9"/>
          <p:cNvSpPr txBox="1">
            <a:spLocks noGrp="1"/>
          </p:cNvSpPr>
          <p:nvPr>
            <p:ph type="body" idx="1"/>
          </p:nvPr>
        </p:nvSpPr>
        <p:spPr>
          <a:xfrm rot="5400000">
            <a:off x="-2299086" y="6647192"/>
            <a:ext cx="22024168" cy="13497929"/>
          </a:xfrm>
          <a:prstGeom prst="rect">
            <a:avLst/>
          </a:prstGeom>
          <a:noFill/>
          <a:ln>
            <a:noFill/>
          </a:ln>
        </p:spPr>
        <p:txBody>
          <a:bodyPr spcFirstLastPara="1" wrap="square" lIns="91425" tIns="45700" rIns="91425" bIns="45700" anchor="t" anchorCtr="0">
            <a:normAutofit/>
          </a:bodyPr>
          <a:lstStyle>
            <a:lvl1pPr marL="457200" lvl="0" indent="-377190" algn="l">
              <a:spcBef>
                <a:spcPts val="360"/>
              </a:spcBef>
              <a:spcAft>
                <a:spcPts val="0"/>
              </a:spcAft>
              <a:buSzPts val="2340"/>
              <a:buChar char="•"/>
              <a:defRPr/>
            </a:lvl1pPr>
            <a:lvl2pPr marL="914400" lvl="1" indent="-377190" algn="l">
              <a:spcBef>
                <a:spcPts val="1440"/>
              </a:spcBef>
              <a:spcAft>
                <a:spcPts val="0"/>
              </a:spcAft>
              <a:buSzPts val="2340"/>
              <a:buChar char="•"/>
              <a:defRPr/>
            </a:lvl2pPr>
            <a:lvl3pPr marL="1371600" lvl="2" indent="-377189" algn="l">
              <a:spcBef>
                <a:spcPts val="1440"/>
              </a:spcBef>
              <a:spcAft>
                <a:spcPts val="0"/>
              </a:spcAft>
              <a:buSzPts val="2340"/>
              <a:buChar char="•"/>
              <a:defRPr/>
            </a:lvl3pPr>
            <a:lvl4pPr marL="1828800" lvl="3" indent="-377189" algn="l">
              <a:spcBef>
                <a:spcPts val="1440"/>
              </a:spcBef>
              <a:spcAft>
                <a:spcPts val="0"/>
              </a:spcAft>
              <a:buSzPts val="2340"/>
              <a:buChar char="•"/>
              <a:defRPr/>
            </a:lvl4pPr>
            <a:lvl5pPr marL="2286000" lvl="4" indent="-377189" algn="l">
              <a:spcBef>
                <a:spcPts val="1440"/>
              </a:spcBef>
              <a:spcAft>
                <a:spcPts val="0"/>
              </a:spcAft>
              <a:buSzPts val="2340"/>
              <a:buChar char="•"/>
              <a:defRPr/>
            </a:lvl5pPr>
            <a:lvl6pPr marL="2743200" lvl="5" indent="-377189" algn="l">
              <a:spcBef>
                <a:spcPts val="1440"/>
              </a:spcBef>
              <a:spcAft>
                <a:spcPts val="0"/>
              </a:spcAft>
              <a:buSzPts val="2340"/>
              <a:buChar char="•"/>
              <a:defRPr/>
            </a:lvl6pPr>
            <a:lvl7pPr marL="3200400" lvl="6" indent="-377189" algn="l">
              <a:spcBef>
                <a:spcPts val="1440"/>
              </a:spcBef>
              <a:spcAft>
                <a:spcPts val="0"/>
              </a:spcAft>
              <a:buSzPts val="2340"/>
              <a:buChar char="•"/>
              <a:defRPr/>
            </a:lvl7pPr>
            <a:lvl8pPr marL="3657600" lvl="7" indent="-377190" algn="l">
              <a:spcBef>
                <a:spcPts val="1440"/>
              </a:spcBef>
              <a:spcAft>
                <a:spcPts val="0"/>
              </a:spcAft>
              <a:buSzPts val="2340"/>
              <a:buChar char="•"/>
              <a:defRPr/>
            </a:lvl8pPr>
            <a:lvl9pPr marL="4114800" lvl="8" indent="-342900" algn="l">
              <a:spcBef>
                <a:spcPts val="1440"/>
              </a:spcBef>
              <a:spcAft>
                <a:spcPts val="1440"/>
              </a:spcAft>
              <a:buSzPts val="1800"/>
              <a:buChar char="•"/>
              <a:defRPr/>
            </a:lvl9pPr>
          </a:lstStyle>
          <a:p>
            <a:endParaRPr/>
          </a:p>
        </p:txBody>
      </p:sp>
      <p:sp>
        <p:nvSpPr>
          <p:cNvPr id="121" name="Google Shape;121;p19"/>
          <p:cNvSpPr txBox="1">
            <a:spLocks noGrp="1"/>
          </p:cNvSpPr>
          <p:nvPr>
            <p:ph type="dt" idx="10"/>
          </p:nvPr>
        </p:nvSpPr>
        <p:spPr>
          <a:xfrm>
            <a:off x="15724098" y="24713042"/>
            <a:ext cx="3089914" cy="14605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9"/>
          <p:cNvSpPr txBox="1">
            <a:spLocks noGrp="1"/>
          </p:cNvSpPr>
          <p:nvPr>
            <p:ph type="ftr" idx="11"/>
          </p:nvPr>
        </p:nvSpPr>
        <p:spPr>
          <a:xfrm>
            <a:off x="1964034" y="24713042"/>
            <a:ext cx="13497929" cy="14605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9"/>
          <p:cNvSpPr txBox="1">
            <a:spLocks noGrp="1"/>
          </p:cNvSpPr>
          <p:nvPr>
            <p:ph type="sldNum" idx="12"/>
          </p:nvPr>
        </p:nvSpPr>
        <p:spPr>
          <a:xfrm>
            <a:off x="19001286" y="24713042"/>
            <a:ext cx="992359" cy="14605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1964034" y="2384072"/>
            <a:ext cx="18027534" cy="524992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
          <p:cNvSpPr txBox="1">
            <a:spLocks noGrp="1"/>
          </p:cNvSpPr>
          <p:nvPr>
            <p:ph type="body" idx="1"/>
          </p:nvPr>
        </p:nvSpPr>
        <p:spPr>
          <a:xfrm>
            <a:off x="1964035" y="8243592"/>
            <a:ext cx="18027533" cy="16164648"/>
          </a:xfrm>
          <a:prstGeom prst="rect">
            <a:avLst/>
          </a:prstGeom>
          <a:noFill/>
          <a:ln>
            <a:noFill/>
          </a:ln>
        </p:spPr>
        <p:txBody>
          <a:bodyPr spcFirstLastPara="1" wrap="square" lIns="91425" tIns="45700" rIns="91425" bIns="45700" anchor="ctr" anchorCtr="0">
            <a:normAutofit/>
          </a:bodyPr>
          <a:lstStyle>
            <a:lvl1pPr marL="457200" lvl="0" indent="-377190" algn="l">
              <a:spcBef>
                <a:spcPts val="360"/>
              </a:spcBef>
              <a:spcAft>
                <a:spcPts val="0"/>
              </a:spcAft>
              <a:buSzPts val="2340"/>
              <a:buChar char="•"/>
              <a:defRPr/>
            </a:lvl1pPr>
            <a:lvl2pPr marL="914400" lvl="1" indent="-377190" algn="l">
              <a:spcBef>
                <a:spcPts val="1440"/>
              </a:spcBef>
              <a:spcAft>
                <a:spcPts val="0"/>
              </a:spcAft>
              <a:buSzPts val="2340"/>
              <a:buChar char="•"/>
              <a:defRPr/>
            </a:lvl2pPr>
            <a:lvl3pPr marL="1371600" lvl="2" indent="-377189" algn="l">
              <a:spcBef>
                <a:spcPts val="1440"/>
              </a:spcBef>
              <a:spcAft>
                <a:spcPts val="0"/>
              </a:spcAft>
              <a:buSzPts val="2340"/>
              <a:buChar char="•"/>
              <a:defRPr/>
            </a:lvl3pPr>
            <a:lvl4pPr marL="1828800" lvl="3" indent="-377189" algn="l">
              <a:spcBef>
                <a:spcPts val="1440"/>
              </a:spcBef>
              <a:spcAft>
                <a:spcPts val="0"/>
              </a:spcAft>
              <a:buSzPts val="2340"/>
              <a:buChar char="•"/>
              <a:defRPr/>
            </a:lvl4pPr>
            <a:lvl5pPr marL="2286000" lvl="4" indent="-377189" algn="l">
              <a:spcBef>
                <a:spcPts val="1440"/>
              </a:spcBef>
              <a:spcAft>
                <a:spcPts val="0"/>
              </a:spcAft>
              <a:buSzPts val="2340"/>
              <a:buChar char="•"/>
              <a:defRPr/>
            </a:lvl5pPr>
            <a:lvl6pPr marL="2743200" lvl="5" indent="-377189" algn="l">
              <a:spcBef>
                <a:spcPts val="1440"/>
              </a:spcBef>
              <a:spcAft>
                <a:spcPts val="0"/>
              </a:spcAft>
              <a:buSzPts val="2340"/>
              <a:buChar char="•"/>
              <a:defRPr/>
            </a:lvl6pPr>
            <a:lvl7pPr marL="3200400" lvl="6" indent="-377189" algn="l">
              <a:spcBef>
                <a:spcPts val="1440"/>
              </a:spcBef>
              <a:spcAft>
                <a:spcPts val="0"/>
              </a:spcAft>
              <a:buSzPts val="2340"/>
              <a:buChar char="•"/>
              <a:defRPr/>
            </a:lvl7pPr>
            <a:lvl8pPr marL="3657600" lvl="7" indent="-377190" algn="l">
              <a:spcBef>
                <a:spcPts val="1440"/>
              </a:spcBef>
              <a:spcAft>
                <a:spcPts val="0"/>
              </a:spcAft>
              <a:buSzPts val="2340"/>
              <a:buChar char="•"/>
              <a:defRPr/>
            </a:lvl8pPr>
            <a:lvl9pPr marL="4114800" lvl="8" indent="-342900" algn="l">
              <a:spcBef>
                <a:spcPts val="1440"/>
              </a:spcBef>
              <a:spcAft>
                <a:spcPts val="1440"/>
              </a:spcAft>
              <a:buSzPts val="1800"/>
              <a:buChar char="•"/>
              <a:defRPr/>
            </a:lvl9pPr>
          </a:lstStyle>
          <a:p>
            <a:endParaRPr/>
          </a:p>
        </p:txBody>
      </p:sp>
      <p:sp>
        <p:nvSpPr>
          <p:cNvPr id="20" name="Google Shape;20;p4"/>
          <p:cNvSpPr txBox="1">
            <a:spLocks noGrp="1"/>
          </p:cNvSpPr>
          <p:nvPr>
            <p:ph type="dt" idx="10"/>
          </p:nvPr>
        </p:nvSpPr>
        <p:spPr>
          <a:xfrm>
            <a:off x="15724098" y="24713042"/>
            <a:ext cx="3089914" cy="14605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
          <p:cNvSpPr txBox="1">
            <a:spLocks noGrp="1"/>
          </p:cNvSpPr>
          <p:nvPr>
            <p:ph type="ftr" idx="11"/>
          </p:nvPr>
        </p:nvSpPr>
        <p:spPr>
          <a:xfrm>
            <a:off x="1964034" y="24713042"/>
            <a:ext cx="13497929" cy="14605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
          <p:cNvSpPr txBox="1">
            <a:spLocks noGrp="1"/>
          </p:cNvSpPr>
          <p:nvPr>
            <p:ph type="sldNum" idx="12"/>
          </p:nvPr>
        </p:nvSpPr>
        <p:spPr>
          <a:xfrm>
            <a:off x="19001286" y="24713042"/>
            <a:ext cx="992359" cy="14605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1966354" y="13082794"/>
            <a:ext cx="18025214" cy="7293220"/>
          </a:xfrm>
          <a:prstGeom prst="rect">
            <a:avLst/>
          </a:prstGeom>
          <a:noFill/>
          <a:ln>
            <a:noFill/>
          </a:ln>
        </p:spPr>
        <p:txBody>
          <a:bodyPr spcFirstLastPara="1" wrap="square" lIns="91425" tIns="45700" rIns="91425" bIns="45700" anchor="b" anchorCtr="0">
            <a:normAutofit/>
          </a:bodyPr>
          <a:lstStyle>
            <a:lvl1pPr lvl="0" algn="r">
              <a:spcBef>
                <a:spcPts val="0"/>
              </a:spcBef>
              <a:spcAft>
                <a:spcPts val="0"/>
              </a:spcAft>
              <a:buClr>
                <a:schemeClr val="lt1"/>
              </a:buClr>
              <a:buSzPts val="6720"/>
              <a:buFont typeface="Century Gothic"/>
              <a:buNone/>
              <a:defRPr sz="6719"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1966354" y="20415241"/>
            <a:ext cx="18025214" cy="3993000"/>
          </a:xfrm>
          <a:prstGeom prst="rect">
            <a:avLst/>
          </a:prstGeom>
          <a:noFill/>
          <a:ln>
            <a:noFill/>
          </a:ln>
        </p:spPr>
        <p:txBody>
          <a:bodyPr spcFirstLastPara="1" wrap="square" lIns="91425" tIns="45700" rIns="91425" bIns="45700" anchor="t" anchorCtr="0">
            <a:normAutofit/>
          </a:bodyPr>
          <a:lstStyle>
            <a:lvl1pPr marL="457200" lvl="0" indent="-228600" algn="r">
              <a:spcBef>
                <a:spcPts val="864"/>
              </a:spcBef>
              <a:spcAft>
                <a:spcPts val="0"/>
              </a:spcAft>
              <a:buSzPts val="5616"/>
              <a:buNone/>
              <a:defRPr sz="4320">
                <a:solidFill>
                  <a:schemeClr val="lt1"/>
                </a:solidFill>
              </a:defRPr>
            </a:lvl1pPr>
            <a:lvl2pPr marL="914400" lvl="1" indent="-228600" algn="l">
              <a:spcBef>
                <a:spcPts val="1440"/>
              </a:spcBef>
              <a:spcAft>
                <a:spcPts val="0"/>
              </a:spcAft>
              <a:buSzPts val="5616"/>
              <a:buNone/>
              <a:defRPr sz="4320">
                <a:solidFill>
                  <a:schemeClr val="lt1"/>
                </a:solidFill>
              </a:defRPr>
            </a:lvl2pPr>
            <a:lvl3pPr marL="1371600" lvl="2" indent="-228600" algn="l">
              <a:spcBef>
                <a:spcPts val="1440"/>
              </a:spcBef>
              <a:spcAft>
                <a:spcPts val="0"/>
              </a:spcAft>
              <a:buSzPts val="4992"/>
              <a:buNone/>
              <a:defRPr sz="3840">
                <a:solidFill>
                  <a:schemeClr val="lt1"/>
                </a:solidFill>
              </a:defRPr>
            </a:lvl3pPr>
            <a:lvl4pPr marL="1828800" lvl="3" indent="-228600" algn="l">
              <a:spcBef>
                <a:spcPts val="1440"/>
              </a:spcBef>
              <a:spcAft>
                <a:spcPts val="0"/>
              </a:spcAft>
              <a:buSzPts val="4368"/>
              <a:buNone/>
              <a:defRPr sz="3359">
                <a:solidFill>
                  <a:schemeClr val="lt1"/>
                </a:solidFill>
              </a:defRPr>
            </a:lvl4pPr>
            <a:lvl5pPr marL="2286000" lvl="4" indent="-228600" algn="l">
              <a:spcBef>
                <a:spcPts val="1440"/>
              </a:spcBef>
              <a:spcAft>
                <a:spcPts val="0"/>
              </a:spcAft>
              <a:buSzPts val="4368"/>
              <a:buNone/>
              <a:defRPr sz="3359">
                <a:solidFill>
                  <a:schemeClr val="lt1"/>
                </a:solidFill>
              </a:defRPr>
            </a:lvl5pPr>
            <a:lvl6pPr marL="2743200" lvl="5" indent="-228600" algn="l">
              <a:spcBef>
                <a:spcPts val="1440"/>
              </a:spcBef>
              <a:spcAft>
                <a:spcPts val="0"/>
              </a:spcAft>
              <a:buSzPts val="4368"/>
              <a:buNone/>
              <a:defRPr sz="3359">
                <a:solidFill>
                  <a:schemeClr val="lt1"/>
                </a:solidFill>
              </a:defRPr>
            </a:lvl6pPr>
            <a:lvl7pPr marL="3200400" lvl="6" indent="-228600" algn="l">
              <a:spcBef>
                <a:spcPts val="1440"/>
              </a:spcBef>
              <a:spcAft>
                <a:spcPts val="0"/>
              </a:spcAft>
              <a:buSzPts val="4368"/>
              <a:buNone/>
              <a:defRPr sz="3359">
                <a:solidFill>
                  <a:schemeClr val="lt1"/>
                </a:solidFill>
              </a:defRPr>
            </a:lvl7pPr>
            <a:lvl8pPr marL="3657600" lvl="7" indent="-228600" algn="l">
              <a:spcBef>
                <a:spcPts val="1440"/>
              </a:spcBef>
              <a:spcAft>
                <a:spcPts val="0"/>
              </a:spcAft>
              <a:buSzPts val="4368"/>
              <a:buNone/>
              <a:defRPr sz="3359">
                <a:solidFill>
                  <a:schemeClr val="lt1"/>
                </a:solidFill>
              </a:defRPr>
            </a:lvl8pPr>
            <a:lvl9pPr marL="4114800" lvl="8" indent="-228600" algn="l">
              <a:spcBef>
                <a:spcPts val="1440"/>
              </a:spcBef>
              <a:spcAft>
                <a:spcPts val="1440"/>
              </a:spcAft>
              <a:buSzPts val="3360"/>
              <a:buNone/>
              <a:defRPr sz="3359">
                <a:solidFill>
                  <a:schemeClr val="lt1"/>
                </a:solidFill>
              </a:defRPr>
            </a:lvl9pPr>
          </a:lstStyle>
          <a:p>
            <a:endParaRPr/>
          </a:p>
        </p:txBody>
      </p:sp>
      <p:sp>
        <p:nvSpPr>
          <p:cNvPr id="26" name="Google Shape;26;p5"/>
          <p:cNvSpPr txBox="1">
            <a:spLocks noGrp="1"/>
          </p:cNvSpPr>
          <p:nvPr>
            <p:ph type="dt" idx="10"/>
          </p:nvPr>
        </p:nvSpPr>
        <p:spPr>
          <a:xfrm>
            <a:off x="15724098" y="24713042"/>
            <a:ext cx="3089914" cy="14605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5"/>
          <p:cNvSpPr txBox="1">
            <a:spLocks noGrp="1"/>
          </p:cNvSpPr>
          <p:nvPr>
            <p:ph type="ftr" idx="11"/>
          </p:nvPr>
        </p:nvSpPr>
        <p:spPr>
          <a:xfrm>
            <a:off x="1964034" y="24713042"/>
            <a:ext cx="13497929" cy="14605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
          <p:cNvSpPr txBox="1">
            <a:spLocks noGrp="1"/>
          </p:cNvSpPr>
          <p:nvPr>
            <p:ph type="sldNum" idx="12"/>
          </p:nvPr>
        </p:nvSpPr>
        <p:spPr>
          <a:xfrm>
            <a:off x="19001286" y="24713042"/>
            <a:ext cx="992359" cy="14605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1964034" y="2384072"/>
            <a:ext cx="18027534" cy="524992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1964034" y="8243594"/>
            <a:ext cx="8844175" cy="16125323"/>
          </a:xfrm>
          <a:prstGeom prst="rect">
            <a:avLst/>
          </a:prstGeom>
          <a:noFill/>
          <a:ln>
            <a:noFill/>
          </a:ln>
        </p:spPr>
        <p:txBody>
          <a:bodyPr spcFirstLastPara="1" wrap="square" lIns="91425" tIns="45700" rIns="91425" bIns="45700" anchor="ctr" anchorCtr="0">
            <a:normAutofit/>
          </a:bodyPr>
          <a:lstStyle>
            <a:lvl1pPr marL="457200" lvl="0" indent="-545592" algn="l">
              <a:spcBef>
                <a:spcPts val="768"/>
              </a:spcBef>
              <a:spcAft>
                <a:spcPts val="0"/>
              </a:spcAft>
              <a:buSzPts val="4992"/>
              <a:buChar char="•"/>
              <a:defRPr sz="3840"/>
            </a:lvl1pPr>
            <a:lvl2pPr marL="914400" lvl="1" indent="-505968" algn="l">
              <a:spcBef>
                <a:spcPts val="1440"/>
              </a:spcBef>
              <a:spcAft>
                <a:spcPts val="0"/>
              </a:spcAft>
              <a:buSzPts val="4368"/>
              <a:buChar char="•"/>
              <a:defRPr sz="3359"/>
            </a:lvl2pPr>
            <a:lvl3pPr marL="1371600" lvl="2" indent="-466344" algn="l">
              <a:spcBef>
                <a:spcPts val="1440"/>
              </a:spcBef>
              <a:spcAft>
                <a:spcPts val="0"/>
              </a:spcAft>
              <a:buSzPts val="3744"/>
              <a:buChar char="•"/>
              <a:defRPr sz="2880"/>
            </a:lvl3pPr>
            <a:lvl4pPr marL="1828800" lvl="3" indent="-446532" algn="l">
              <a:spcBef>
                <a:spcPts val="1440"/>
              </a:spcBef>
              <a:spcAft>
                <a:spcPts val="0"/>
              </a:spcAft>
              <a:buSzPts val="3432"/>
              <a:buChar char="•"/>
              <a:defRPr sz="2640"/>
            </a:lvl4pPr>
            <a:lvl5pPr marL="2286000" lvl="4" indent="-446532" algn="l">
              <a:spcBef>
                <a:spcPts val="1440"/>
              </a:spcBef>
              <a:spcAft>
                <a:spcPts val="0"/>
              </a:spcAft>
              <a:buSzPts val="3432"/>
              <a:buChar char="•"/>
              <a:defRPr sz="2640"/>
            </a:lvl5pPr>
            <a:lvl6pPr marL="2743200" lvl="5" indent="-446532" algn="l">
              <a:spcBef>
                <a:spcPts val="1440"/>
              </a:spcBef>
              <a:spcAft>
                <a:spcPts val="0"/>
              </a:spcAft>
              <a:buSzPts val="3432"/>
              <a:buChar char="•"/>
              <a:defRPr sz="2640"/>
            </a:lvl6pPr>
            <a:lvl7pPr marL="3200400" lvl="6" indent="-446532" algn="l">
              <a:spcBef>
                <a:spcPts val="1440"/>
              </a:spcBef>
              <a:spcAft>
                <a:spcPts val="0"/>
              </a:spcAft>
              <a:buSzPts val="3432"/>
              <a:buChar char="•"/>
              <a:defRPr sz="2640"/>
            </a:lvl7pPr>
            <a:lvl8pPr marL="3657600" lvl="7" indent="-446532" algn="l">
              <a:spcBef>
                <a:spcPts val="1440"/>
              </a:spcBef>
              <a:spcAft>
                <a:spcPts val="0"/>
              </a:spcAft>
              <a:buSzPts val="3432"/>
              <a:buChar char="•"/>
              <a:defRPr sz="2640"/>
            </a:lvl8pPr>
            <a:lvl9pPr marL="4114800" lvl="8" indent="-396240" algn="l">
              <a:spcBef>
                <a:spcPts val="1440"/>
              </a:spcBef>
              <a:spcAft>
                <a:spcPts val="1440"/>
              </a:spcAft>
              <a:buSzPts val="2640"/>
              <a:buChar char="•"/>
              <a:defRPr sz="2640"/>
            </a:lvl9pPr>
          </a:lstStyle>
          <a:p>
            <a:endParaRPr/>
          </a:p>
        </p:txBody>
      </p:sp>
      <p:sp>
        <p:nvSpPr>
          <p:cNvPr id="32" name="Google Shape;32;p6"/>
          <p:cNvSpPr txBox="1">
            <a:spLocks noGrp="1"/>
          </p:cNvSpPr>
          <p:nvPr>
            <p:ph type="body" idx="2"/>
          </p:nvPr>
        </p:nvSpPr>
        <p:spPr>
          <a:xfrm>
            <a:off x="11137393" y="8243592"/>
            <a:ext cx="8854174" cy="16125320"/>
          </a:xfrm>
          <a:prstGeom prst="rect">
            <a:avLst/>
          </a:prstGeom>
          <a:noFill/>
          <a:ln>
            <a:noFill/>
          </a:ln>
        </p:spPr>
        <p:txBody>
          <a:bodyPr spcFirstLastPara="1" wrap="square" lIns="91425" tIns="45700" rIns="91425" bIns="45700" anchor="ctr" anchorCtr="0">
            <a:normAutofit/>
          </a:bodyPr>
          <a:lstStyle>
            <a:lvl1pPr marL="457200" lvl="0" indent="-545592" algn="l">
              <a:spcBef>
                <a:spcPts val="768"/>
              </a:spcBef>
              <a:spcAft>
                <a:spcPts val="0"/>
              </a:spcAft>
              <a:buSzPts val="4992"/>
              <a:buChar char="•"/>
              <a:defRPr sz="3840"/>
            </a:lvl1pPr>
            <a:lvl2pPr marL="914400" lvl="1" indent="-505968" algn="l">
              <a:spcBef>
                <a:spcPts val="1440"/>
              </a:spcBef>
              <a:spcAft>
                <a:spcPts val="0"/>
              </a:spcAft>
              <a:buSzPts val="4368"/>
              <a:buChar char="•"/>
              <a:defRPr sz="3359"/>
            </a:lvl2pPr>
            <a:lvl3pPr marL="1371600" lvl="2" indent="-466344" algn="l">
              <a:spcBef>
                <a:spcPts val="1440"/>
              </a:spcBef>
              <a:spcAft>
                <a:spcPts val="0"/>
              </a:spcAft>
              <a:buSzPts val="3744"/>
              <a:buChar char="•"/>
              <a:defRPr sz="2880"/>
            </a:lvl3pPr>
            <a:lvl4pPr marL="1828800" lvl="3" indent="-446532" algn="l">
              <a:spcBef>
                <a:spcPts val="1440"/>
              </a:spcBef>
              <a:spcAft>
                <a:spcPts val="0"/>
              </a:spcAft>
              <a:buSzPts val="3432"/>
              <a:buChar char="•"/>
              <a:defRPr sz="2640"/>
            </a:lvl4pPr>
            <a:lvl5pPr marL="2286000" lvl="4" indent="-446532" algn="l">
              <a:spcBef>
                <a:spcPts val="1440"/>
              </a:spcBef>
              <a:spcAft>
                <a:spcPts val="0"/>
              </a:spcAft>
              <a:buSzPts val="3432"/>
              <a:buChar char="•"/>
              <a:defRPr sz="2640"/>
            </a:lvl5pPr>
            <a:lvl6pPr marL="2743200" lvl="5" indent="-446532" algn="l">
              <a:spcBef>
                <a:spcPts val="1440"/>
              </a:spcBef>
              <a:spcAft>
                <a:spcPts val="0"/>
              </a:spcAft>
              <a:buSzPts val="3432"/>
              <a:buChar char="•"/>
              <a:defRPr sz="2640"/>
            </a:lvl6pPr>
            <a:lvl7pPr marL="3200400" lvl="6" indent="-446532" algn="l">
              <a:spcBef>
                <a:spcPts val="1440"/>
              </a:spcBef>
              <a:spcAft>
                <a:spcPts val="0"/>
              </a:spcAft>
              <a:buSzPts val="3432"/>
              <a:buChar char="•"/>
              <a:defRPr sz="2640"/>
            </a:lvl7pPr>
            <a:lvl8pPr marL="3657600" lvl="7" indent="-446532" algn="l">
              <a:spcBef>
                <a:spcPts val="1440"/>
              </a:spcBef>
              <a:spcAft>
                <a:spcPts val="0"/>
              </a:spcAft>
              <a:buSzPts val="3432"/>
              <a:buChar char="•"/>
              <a:defRPr sz="2640"/>
            </a:lvl8pPr>
            <a:lvl9pPr marL="4114800" lvl="8" indent="-396240" algn="l">
              <a:spcBef>
                <a:spcPts val="1440"/>
              </a:spcBef>
              <a:spcAft>
                <a:spcPts val="1440"/>
              </a:spcAft>
              <a:buSzPts val="2640"/>
              <a:buChar char="•"/>
              <a:defRPr sz="2640"/>
            </a:lvl9pPr>
          </a:lstStyle>
          <a:p>
            <a:endParaRPr/>
          </a:p>
        </p:txBody>
      </p:sp>
      <p:sp>
        <p:nvSpPr>
          <p:cNvPr id="33" name="Google Shape;33;p6"/>
          <p:cNvSpPr txBox="1">
            <a:spLocks noGrp="1"/>
          </p:cNvSpPr>
          <p:nvPr>
            <p:ph type="dt" idx="10"/>
          </p:nvPr>
        </p:nvSpPr>
        <p:spPr>
          <a:xfrm>
            <a:off x="15724098" y="24713042"/>
            <a:ext cx="3089914" cy="14605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6"/>
          <p:cNvSpPr txBox="1">
            <a:spLocks noGrp="1"/>
          </p:cNvSpPr>
          <p:nvPr>
            <p:ph type="ftr" idx="11"/>
          </p:nvPr>
        </p:nvSpPr>
        <p:spPr>
          <a:xfrm>
            <a:off x="1964034" y="24713042"/>
            <a:ext cx="13497929" cy="14605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19001286" y="24713042"/>
            <a:ext cx="992359" cy="14605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1964034" y="2384072"/>
            <a:ext cx="18027534" cy="524992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672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2655136" y="8243592"/>
            <a:ext cx="8153071" cy="2934384"/>
          </a:xfrm>
          <a:prstGeom prst="rect">
            <a:avLst/>
          </a:prstGeom>
          <a:noFill/>
          <a:ln>
            <a:noFill/>
          </a:ln>
        </p:spPr>
        <p:txBody>
          <a:bodyPr spcFirstLastPara="1" wrap="square" lIns="91425" tIns="45700" rIns="91425" bIns="45700" anchor="b" anchorCtr="0">
            <a:noAutofit/>
          </a:bodyPr>
          <a:lstStyle>
            <a:lvl1pPr marL="457200" lvl="0" indent="-228600" algn="l">
              <a:spcBef>
                <a:spcPts val="1056"/>
              </a:spcBef>
              <a:spcAft>
                <a:spcPts val="0"/>
              </a:spcAft>
              <a:buSzPts val="6864"/>
              <a:buNone/>
              <a:defRPr sz="5280" b="0"/>
            </a:lvl1pPr>
            <a:lvl2pPr marL="914400" lvl="1" indent="-228600" algn="l">
              <a:spcBef>
                <a:spcPts val="1440"/>
              </a:spcBef>
              <a:spcAft>
                <a:spcPts val="0"/>
              </a:spcAft>
              <a:buSzPts val="6240"/>
              <a:buNone/>
              <a:defRPr sz="4800" b="1"/>
            </a:lvl2pPr>
            <a:lvl3pPr marL="1371600" lvl="2" indent="-228600" algn="l">
              <a:spcBef>
                <a:spcPts val="1440"/>
              </a:spcBef>
              <a:spcAft>
                <a:spcPts val="0"/>
              </a:spcAft>
              <a:buSzPts val="5616"/>
              <a:buNone/>
              <a:defRPr sz="4320" b="1"/>
            </a:lvl3pPr>
            <a:lvl4pPr marL="1828800" lvl="3" indent="-228600" algn="l">
              <a:spcBef>
                <a:spcPts val="1440"/>
              </a:spcBef>
              <a:spcAft>
                <a:spcPts val="0"/>
              </a:spcAft>
              <a:buSzPts val="4992"/>
              <a:buNone/>
              <a:defRPr sz="3840" b="1"/>
            </a:lvl4pPr>
            <a:lvl5pPr marL="2286000" lvl="4" indent="-228600" algn="l">
              <a:spcBef>
                <a:spcPts val="1440"/>
              </a:spcBef>
              <a:spcAft>
                <a:spcPts val="0"/>
              </a:spcAft>
              <a:buSzPts val="4992"/>
              <a:buNone/>
              <a:defRPr sz="3840" b="1"/>
            </a:lvl5pPr>
            <a:lvl6pPr marL="2743200" lvl="5" indent="-228600" algn="l">
              <a:spcBef>
                <a:spcPts val="1440"/>
              </a:spcBef>
              <a:spcAft>
                <a:spcPts val="0"/>
              </a:spcAft>
              <a:buSzPts val="4992"/>
              <a:buNone/>
              <a:defRPr sz="3840" b="1"/>
            </a:lvl6pPr>
            <a:lvl7pPr marL="3200400" lvl="6" indent="-228600" algn="l">
              <a:spcBef>
                <a:spcPts val="1440"/>
              </a:spcBef>
              <a:spcAft>
                <a:spcPts val="0"/>
              </a:spcAft>
              <a:buSzPts val="4992"/>
              <a:buNone/>
              <a:defRPr sz="3840" b="1"/>
            </a:lvl7pPr>
            <a:lvl8pPr marL="3657600" lvl="7" indent="-228600" algn="l">
              <a:spcBef>
                <a:spcPts val="1440"/>
              </a:spcBef>
              <a:spcAft>
                <a:spcPts val="0"/>
              </a:spcAft>
              <a:buSzPts val="4992"/>
              <a:buNone/>
              <a:defRPr sz="3840" b="1"/>
            </a:lvl8pPr>
            <a:lvl9pPr marL="4114800" lvl="8" indent="-228600" algn="l">
              <a:spcBef>
                <a:spcPts val="1440"/>
              </a:spcBef>
              <a:spcAft>
                <a:spcPts val="1440"/>
              </a:spcAft>
              <a:buSzPts val="3840"/>
              <a:buNone/>
              <a:defRPr sz="3840" b="1"/>
            </a:lvl9pPr>
          </a:lstStyle>
          <a:p>
            <a:endParaRPr/>
          </a:p>
        </p:txBody>
      </p:sp>
      <p:sp>
        <p:nvSpPr>
          <p:cNvPr id="39" name="Google Shape;39;p7"/>
          <p:cNvSpPr txBox="1">
            <a:spLocks noGrp="1"/>
          </p:cNvSpPr>
          <p:nvPr>
            <p:ph type="body" idx="2"/>
          </p:nvPr>
        </p:nvSpPr>
        <p:spPr>
          <a:xfrm>
            <a:off x="1964034" y="11144110"/>
            <a:ext cx="8844175" cy="13264132"/>
          </a:xfrm>
          <a:prstGeom prst="rect">
            <a:avLst/>
          </a:prstGeom>
          <a:noFill/>
          <a:ln>
            <a:noFill/>
          </a:ln>
        </p:spPr>
        <p:txBody>
          <a:bodyPr spcFirstLastPara="1" wrap="square" lIns="91425" tIns="45700" rIns="91425" bIns="45700" anchor="t" anchorCtr="0">
            <a:normAutofit/>
          </a:bodyPr>
          <a:lstStyle>
            <a:lvl1pPr marL="457200" lvl="0" indent="-545592" algn="l">
              <a:spcBef>
                <a:spcPts val="768"/>
              </a:spcBef>
              <a:spcAft>
                <a:spcPts val="0"/>
              </a:spcAft>
              <a:buSzPts val="4992"/>
              <a:buChar char="•"/>
              <a:defRPr sz="3840"/>
            </a:lvl1pPr>
            <a:lvl2pPr marL="914400" lvl="1" indent="-505968" algn="l">
              <a:spcBef>
                <a:spcPts val="1440"/>
              </a:spcBef>
              <a:spcAft>
                <a:spcPts val="0"/>
              </a:spcAft>
              <a:buSzPts val="4368"/>
              <a:buChar char="•"/>
              <a:defRPr sz="3359"/>
            </a:lvl2pPr>
            <a:lvl3pPr marL="1371600" lvl="2" indent="-466344" algn="l">
              <a:spcBef>
                <a:spcPts val="1440"/>
              </a:spcBef>
              <a:spcAft>
                <a:spcPts val="0"/>
              </a:spcAft>
              <a:buSzPts val="3744"/>
              <a:buChar char="•"/>
              <a:defRPr sz="2880"/>
            </a:lvl3pPr>
            <a:lvl4pPr marL="1828800" lvl="3" indent="-446532" algn="l">
              <a:spcBef>
                <a:spcPts val="1440"/>
              </a:spcBef>
              <a:spcAft>
                <a:spcPts val="0"/>
              </a:spcAft>
              <a:buSzPts val="3432"/>
              <a:buChar char="•"/>
              <a:defRPr sz="2640"/>
            </a:lvl4pPr>
            <a:lvl5pPr marL="2286000" lvl="4" indent="-446532" algn="l">
              <a:spcBef>
                <a:spcPts val="1440"/>
              </a:spcBef>
              <a:spcAft>
                <a:spcPts val="0"/>
              </a:spcAft>
              <a:buSzPts val="3432"/>
              <a:buChar char="•"/>
              <a:defRPr sz="2640"/>
            </a:lvl5pPr>
            <a:lvl6pPr marL="2743200" lvl="5" indent="-446532" algn="l">
              <a:spcBef>
                <a:spcPts val="1440"/>
              </a:spcBef>
              <a:spcAft>
                <a:spcPts val="0"/>
              </a:spcAft>
              <a:buSzPts val="3432"/>
              <a:buChar char="•"/>
              <a:defRPr sz="2640"/>
            </a:lvl6pPr>
            <a:lvl7pPr marL="3200400" lvl="6" indent="-446532" algn="l">
              <a:spcBef>
                <a:spcPts val="1440"/>
              </a:spcBef>
              <a:spcAft>
                <a:spcPts val="0"/>
              </a:spcAft>
              <a:buSzPts val="3432"/>
              <a:buChar char="•"/>
              <a:defRPr sz="2640"/>
            </a:lvl7pPr>
            <a:lvl8pPr marL="3657600" lvl="7" indent="-446532" algn="l">
              <a:spcBef>
                <a:spcPts val="1440"/>
              </a:spcBef>
              <a:spcAft>
                <a:spcPts val="0"/>
              </a:spcAft>
              <a:buSzPts val="3432"/>
              <a:buChar char="•"/>
              <a:defRPr sz="2640"/>
            </a:lvl8pPr>
            <a:lvl9pPr marL="4114800" lvl="8" indent="-396240" algn="l">
              <a:spcBef>
                <a:spcPts val="1440"/>
              </a:spcBef>
              <a:spcAft>
                <a:spcPts val="1440"/>
              </a:spcAft>
              <a:buSzPts val="2640"/>
              <a:buChar char="•"/>
              <a:defRPr sz="2640"/>
            </a:lvl9pPr>
          </a:lstStyle>
          <a:p>
            <a:endParaRPr/>
          </a:p>
        </p:txBody>
      </p:sp>
      <p:sp>
        <p:nvSpPr>
          <p:cNvPr id="40" name="Google Shape;40;p7"/>
          <p:cNvSpPr txBox="1">
            <a:spLocks noGrp="1"/>
          </p:cNvSpPr>
          <p:nvPr>
            <p:ph type="body" idx="3"/>
          </p:nvPr>
        </p:nvSpPr>
        <p:spPr>
          <a:xfrm>
            <a:off x="11784360" y="8243594"/>
            <a:ext cx="8207208" cy="2900516"/>
          </a:xfrm>
          <a:prstGeom prst="rect">
            <a:avLst/>
          </a:prstGeom>
          <a:noFill/>
          <a:ln>
            <a:noFill/>
          </a:ln>
        </p:spPr>
        <p:txBody>
          <a:bodyPr spcFirstLastPara="1" wrap="square" lIns="91425" tIns="45700" rIns="91425" bIns="45700" anchor="b" anchorCtr="0">
            <a:noAutofit/>
          </a:bodyPr>
          <a:lstStyle>
            <a:lvl1pPr marL="457200" lvl="0" indent="-228600" algn="l">
              <a:spcBef>
                <a:spcPts val="1056"/>
              </a:spcBef>
              <a:spcAft>
                <a:spcPts val="0"/>
              </a:spcAft>
              <a:buSzPts val="6864"/>
              <a:buNone/>
              <a:defRPr sz="5280" b="0"/>
            </a:lvl1pPr>
            <a:lvl2pPr marL="914400" lvl="1" indent="-228600" algn="l">
              <a:spcBef>
                <a:spcPts val="1440"/>
              </a:spcBef>
              <a:spcAft>
                <a:spcPts val="0"/>
              </a:spcAft>
              <a:buSzPts val="6240"/>
              <a:buNone/>
              <a:defRPr sz="4800" b="1"/>
            </a:lvl2pPr>
            <a:lvl3pPr marL="1371600" lvl="2" indent="-228600" algn="l">
              <a:spcBef>
                <a:spcPts val="1440"/>
              </a:spcBef>
              <a:spcAft>
                <a:spcPts val="0"/>
              </a:spcAft>
              <a:buSzPts val="5616"/>
              <a:buNone/>
              <a:defRPr sz="4320" b="1"/>
            </a:lvl3pPr>
            <a:lvl4pPr marL="1828800" lvl="3" indent="-228600" algn="l">
              <a:spcBef>
                <a:spcPts val="1440"/>
              </a:spcBef>
              <a:spcAft>
                <a:spcPts val="0"/>
              </a:spcAft>
              <a:buSzPts val="4992"/>
              <a:buNone/>
              <a:defRPr sz="3840" b="1"/>
            </a:lvl4pPr>
            <a:lvl5pPr marL="2286000" lvl="4" indent="-228600" algn="l">
              <a:spcBef>
                <a:spcPts val="1440"/>
              </a:spcBef>
              <a:spcAft>
                <a:spcPts val="0"/>
              </a:spcAft>
              <a:buSzPts val="4992"/>
              <a:buNone/>
              <a:defRPr sz="3840" b="1"/>
            </a:lvl5pPr>
            <a:lvl6pPr marL="2743200" lvl="5" indent="-228600" algn="l">
              <a:spcBef>
                <a:spcPts val="1440"/>
              </a:spcBef>
              <a:spcAft>
                <a:spcPts val="0"/>
              </a:spcAft>
              <a:buSzPts val="4992"/>
              <a:buNone/>
              <a:defRPr sz="3840" b="1"/>
            </a:lvl6pPr>
            <a:lvl7pPr marL="3200400" lvl="6" indent="-228600" algn="l">
              <a:spcBef>
                <a:spcPts val="1440"/>
              </a:spcBef>
              <a:spcAft>
                <a:spcPts val="0"/>
              </a:spcAft>
              <a:buSzPts val="4992"/>
              <a:buNone/>
              <a:defRPr sz="3840" b="1"/>
            </a:lvl7pPr>
            <a:lvl8pPr marL="3657600" lvl="7" indent="-228600" algn="l">
              <a:spcBef>
                <a:spcPts val="1440"/>
              </a:spcBef>
              <a:spcAft>
                <a:spcPts val="0"/>
              </a:spcAft>
              <a:buSzPts val="4992"/>
              <a:buNone/>
              <a:defRPr sz="3840" b="1"/>
            </a:lvl8pPr>
            <a:lvl9pPr marL="4114800" lvl="8" indent="-228600" algn="l">
              <a:spcBef>
                <a:spcPts val="1440"/>
              </a:spcBef>
              <a:spcAft>
                <a:spcPts val="1440"/>
              </a:spcAft>
              <a:buSzPts val="3840"/>
              <a:buNone/>
              <a:defRPr sz="3840" b="1"/>
            </a:lvl9pPr>
          </a:lstStyle>
          <a:p>
            <a:endParaRPr/>
          </a:p>
        </p:txBody>
      </p:sp>
      <p:sp>
        <p:nvSpPr>
          <p:cNvPr id="41" name="Google Shape;41;p7"/>
          <p:cNvSpPr txBox="1">
            <a:spLocks noGrp="1"/>
          </p:cNvSpPr>
          <p:nvPr>
            <p:ph type="body" idx="4"/>
          </p:nvPr>
        </p:nvSpPr>
        <p:spPr>
          <a:xfrm>
            <a:off x="11109996" y="11144110"/>
            <a:ext cx="8883648" cy="13264132"/>
          </a:xfrm>
          <a:prstGeom prst="rect">
            <a:avLst/>
          </a:prstGeom>
          <a:noFill/>
          <a:ln>
            <a:noFill/>
          </a:ln>
        </p:spPr>
        <p:txBody>
          <a:bodyPr spcFirstLastPara="1" wrap="square" lIns="91425" tIns="45700" rIns="91425" bIns="45700" anchor="t" anchorCtr="0">
            <a:normAutofit/>
          </a:bodyPr>
          <a:lstStyle>
            <a:lvl1pPr marL="457200" lvl="0" indent="-545592" algn="l">
              <a:spcBef>
                <a:spcPts val="768"/>
              </a:spcBef>
              <a:spcAft>
                <a:spcPts val="0"/>
              </a:spcAft>
              <a:buSzPts val="4992"/>
              <a:buChar char="•"/>
              <a:defRPr sz="3840"/>
            </a:lvl1pPr>
            <a:lvl2pPr marL="914400" lvl="1" indent="-505968" algn="l">
              <a:spcBef>
                <a:spcPts val="1440"/>
              </a:spcBef>
              <a:spcAft>
                <a:spcPts val="0"/>
              </a:spcAft>
              <a:buSzPts val="4368"/>
              <a:buChar char="•"/>
              <a:defRPr sz="3359"/>
            </a:lvl2pPr>
            <a:lvl3pPr marL="1371600" lvl="2" indent="-466344" algn="l">
              <a:spcBef>
                <a:spcPts val="1440"/>
              </a:spcBef>
              <a:spcAft>
                <a:spcPts val="0"/>
              </a:spcAft>
              <a:buSzPts val="3744"/>
              <a:buChar char="•"/>
              <a:defRPr sz="2880"/>
            </a:lvl3pPr>
            <a:lvl4pPr marL="1828800" lvl="3" indent="-446532" algn="l">
              <a:spcBef>
                <a:spcPts val="1440"/>
              </a:spcBef>
              <a:spcAft>
                <a:spcPts val="0"/>
              </a:spcAft>
              <a:buSzPts val="3432"/>
              <a:buChar char="•"/>
              <a:defRPr sz="2640"/>
            </a:lvl4pPr>
            <a:lvl5pPr marL="2286000" lvl="4" indent="-446532" algn="l">
              <a:spcBef>
                <a:spcPts val="1440"/>
              </a:spcBef>
              <a:spcAft>
                <a:spcPts val="0"/>
              </a:spcAft>
              <a:buSzPts val="3432"/>
              <a:buChar char="•"/>
              <a:defRPr sz="2640"/>
            </a:lvl5pPr>
            <a:lvl6pPr marL="2743200" lvl="5" indent="-446532" algn="l">
              <a:spcBef>
                <a:spcPts val="1440"/>
              </a:spcBef>
              <a:spcAft>
                <a:spcPts val="0"/>
              </a:spcAft>
              <a:buSzPts val="3432"/>
              <a:buChar char="•"/>
              <a:defRPr sz="2640"/>
            </a:lvl6pPr>
            <a:lvl7pPr marL="3200400" lvl="6" indent="-446532" algn="l">
              <a:spcBef>
                <a:spcPts val="1440"/>
              </a:spcBef>
              <a:spcAft>
                <a:spcPts val="0"/>
              </a:spcAft>
              <a:buSzPts val="3432"/>
              <a:buChar char="•"/>
              <a:defRPr sz="2640"/>
            </a:lvl7pPr>
            <a:lvl8pPr marL="3657600" lvl="7" indent="-446532" algn="l">
              <a:spcBef>
                <a:spcPts val="1440"/>
              </a:spcBef>
              <a:spcAft>
                <a:spcPts val="0"/>
              </a:spcAft>
              <a:buSzPts val="3432"/>
              <a:buChar char="•"/>
              <a:defRPr sz="2640"/>
            </a:lvl8pPr>
            <a:lvl9pPr marL="4114800" lvl="8" indent="-396240" algn="l">
              <a:spcBef>
                <a:spcPts val="1440"/>
              </a:spcBef>
              <a:spcAft>
                <a:spcPts val="1440"/>
              </a:spcAft>
              <a:buSzPts val="2640"/>
              <a:buChar char="•"/>
              <a:defRPr sz="2640"/>
            </a:lvl9pPr>
          </a:lstStyle>
          <a:p>
            <a:endParaRPr/>
          </a:p>
        </p:txBody>
      </p:sp>
      <p:sp>
        <p:nvSpPr>
          <p:cNvPr id="42" name="Google Shape;42;p7"/>
          <p:cNvSpPr txBox="1">
            <a:spLocks noGrp="1"/>
          </p:cNvSpPr>
          <p:nvPr>
            <p:ph type="dt" idx="10"/>
          </p:nvPr>
        </p:nvSpPr>
        <p:spPr>
          <a:xfrm>
            <a:off x="15724098" y="24713042"/>
            <a:ext cx="3089914" cy="14605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1964034" y="24713042"/>
            <a:ext cx="13497929" cy="14605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19001286" y="24713042"/>
            <a:ext cx="992359" cy="14605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1964034" y="2384072"/>
            <a:ext cx="18027534" cy="524992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6240"/>
              <a:buFont typeface="Century Gothic"/>
              <a:buNone/>
              <a:defRPr sz="624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8"/>
          <p:cNvSpPr txBox="1">
            <a:spLocks noGrp="1"/>
          </p:cNvSpPr>
          <p:nvPr>
            <p:ph type="dt" idx="10"/>
          </p:nvPr>
        </p:nvSpPr>
        <p:spPr>
          <a:xfrm>
            <a:off x="15724098" y="24713042"/>
            <a:ext cx="3089914" cy="14605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1964034" y="24713042"/>
            <a:ext cx="13497929" cy="14605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19001286" y="24713042"/>
            <a:ext cx="992359" cy="14605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9"/>
          <p:cNvSpPr txBox="1">
            <a:spLocks noGrp="1"/>
          </p:cNvSpPr>
          <p:nvPr>
            <p:ph type="dt" idx="10"/>
          </p:nvPr>
        </p:nvSpPr>
        <p:spPr>
          <a:xfrm>
            <a:off x="15724098" y="24713042"/>
            <a:ext cx="3089914" cy="14605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1964034" y="24713042"/>
            <a:ext cx="13497929" cy="14605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19001286" y="24713042"/>
            <a:ext cx="992359" cy="14605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1964034" y="7019712"/>
            <a:ext cx="6550855" cy="54864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5280"/>
              <a:buFont typeface="Century Gothic"/>
              <a:buNone/>
              <a:defRPr sz="528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9189254" y="2384074"/>
            <a:ext cx="10802314" cy="22024165"/>
          </a:xfrm>
          <a:prstGeom prst="rect">
            <a:avLst/>
          </a:prstGeom>
          <a:noFill/>
          <a:ln>
            <a:noFill/>
          </a:ln>
        </p:spPr>
        <p:txBody>
          <a:bodyPr spcFirstLastPara="1" wrap="square" lIns="91425" tIns="45700" rIns="91425" bIns="45700" anchor="ctr" anchorCtr="0">
            <a:normAutofit/>
          </a:bodyPr>
          <a:lstStyle>
            <a:lvl1pPr marL="457200" lvl="0" indent="-585216" algn="l">
              <a:spcBef>
                <a:spcPts val="864"/>
              </a:spcBef>
              <a:spcAft>
                <a:spcPts val="0"/>
              </a:spcAft>
              <a:buSzPts val="5616"/>
              <a:buChar char="•"/>
              <a:defRPr sz="4320"/>
            </a:lvl1pPr>
            <a:lvl2pPr marL="914400" lvl="1" indent="-545592" algn="l">
              <a:spcBef>
                <a:spcPts val="1440"/>
              </a:spcBef>
              <a:spcAft>
                <a:spcPts val="0"/>
              </a:spcAft>
              <a:buSzPts val="4992"/>
              <a:buChar char="•"/>
              <a:defRPr sz="3840"/>
            </a:lvl2pPr>
            <a:lvl3pPr marL="1371600" lvl="2" indent="-505967" algn="l">
              <a:spcBef>
                <a:spcPts val="1440"/>
              </a:spcBef>
              <a:spcAft>
                <a:spcPts val="0"/>
              </a:spcAft>
              <a:buSzPts val="4368"/>
              <a:buChar char="•"/>
              <a:defRPr sz="3359"/>
            </a:lvl3pPr>
            <a:lvl4pPr marL="1828800" lvl="3" indent="-466344" algn="l">
              <a:spcBef>
                <a:spcPts val="1440"/>
              </a:spcBef>
              <a:spcAft>
                <a:spcPts val="0"/>
              </a:spcAft>
              <a:buSzPts val="3744"/>
              <a:buChar char="•"/>
              <a:defRPr sz="2880"/>
            </a:lvl4pPr>
            <a:lvl5pPr marL="2286000" lvl="4" indent="-446532" algn="l">
              <a:spcBef>
                <a:spcPts val="1440"/>
              </a:spcBef>
              <a:spcAft>
                <a:spcPts val="0"/>
              </a:spcAft>
              <a:buSzPts val="3432"/>
              <a:buChar char="•"/>
              <a:defRPr sz="2640"/>
            </a:lvl5pPr>
            <a:lvl6pPr marL="2743200" lvl="5" indent="-446532" algn="l">
              <a:spcBef>
                <a:spcPts val="1440"/>
              </a:spcBef>
              <a:spcAft>
                <a:spcPts val="0"/>
              </a:spcAft>
              <a:buSzPts val="3432"/>
              <a:buChar char="•"/>
              <a:defRPr sz="2640"/>
            </a:lvl6pPr>
            <a:lvl7pPr marL="3200400" lvl="6" indent="-446532" algn="l">
              <a:spcBef>
                <a:spcPts val="1440"/>
              </a:spcBef>
              <a:spcAft>
                <a:spcPts val="0"/>
              </a:spcAft>
              <a:buSzPts val="3432"/>
              <a:buChar char="•"/>
              <a:defRPr sz="2640"/>
            </a:lvl7pPr>
            <a:lvl8pPr marL="3657600" lvl="7" indent="-446532" algn="l">
              <a:spcBef>
                <a:spcPts val="1440"/>
              </a:spcBef>
              <a:spcAft>
                <a:spcPts val="0"/>
              </a:spcAft>
              <a:buSzPts val="3432"/>
              <a:buChar char="•"/>
              <a:defRPr sz="2640"/>
            </a:lvl8pPr>
            <a:lvl9pPr marL="4114800" lvl="8" indent="-396240" algn="l">
              <a:spcBef>
                <a:spcPts val="1440"/>
              </a:spcBef>
              <a:spcAft>
                <a:spcPts val="1440"/>
              </a:spcAft>
              <a:buSzPts val="2640"/>
              <a:buChar char="•"/>
              <a:defRPr sz="2640"/>
            </a:lvl9pPr>
          </a:lstStyle>
          <a:p>
            <a:endParaRPr/>
          </a:p>
        </p:txBody>
      </p:sp>
      <p:sp>
        <p:nvSpPr>
          <p:cNvPr id="57" name="Google Shape;57;p10"/>
          <p:cNvSpPr txBox="1">
            <a:spLocks noGrp="1"/>
          </p:cNvSpPr>
          <p:nvPr>
            <p:ph type="body" idx="2"/>
          </p:nvPr>
        </p:nvSpPr>
        <p:spPr>
          <a:xfrm>
            <a:off x="1964034" y="12506112"/>
            <a:ext cx="6550855" cy="7315200"/>
          </a:xfrm>
          <a:prstGeom prst="rect">
            <a:avLst/>
          </a:prstGeom>
          <a:noFill/>
          <a:ln>
            <a:noFill/>
          </a:ln>
        </p:spPr>
        <p:txBody>
          <a:bodyPr spcFirstLastPara="1" wrap="square" lIns="91425" tIns="45700" rIns="91425" bIns="45700" anchor="ctr" anchorCtr="0">
            <a:normAutofit/>
          </a:bodyPr>
          <a:lstStyle>
            <a:lvl1pPr marL="457200" lvl="0" indent="-228600" algn="l">
              <a:spcBef>
                <a:spcPts val="768"/>
              </a:spcBef>
              <a:spcAft>
                <a:spcPts val="0"/>
              </a:spcAft>
              <a:buSzPts val="4992"/>
              <a:buNone/>
              <a:defRPr sz="3840"/>
            </a:lvl1pPr>
            <a:lvl2pPr marL="914400" lvl="1" indent="-228600" algn="l">
              <a:spcBef>
                <a:spcPts val="1440"/>
              </a:spcBef>
              <a:spcAft>
                <a:spcPts val="0"/>
              </a:spcAft>
              <a:buSzPts val="3744"/>
              <a:buNone/>
              <a:defRPr sz="2880"/>
            </a:lvl2pPr>
            <a:lvl3pPr marL="1371600" lvl="2" indent="-228600" algn="l">
              <a:spcBef>
                <a:spcPts val="1440"/>
              </a:spcBef>
              <a:spcAft>
                <a:spcPts val="0"/>
              </a:spcAft>
              <a:buSzPts val="3120"/>
              <a:buNone/>
              <a:defRPr sz="2400"/>
            </a:lvl3pPr>
            <a:lvl4pPr marL="1828800" lvl="3" indent="-228600" algn="l">
              <a:spcBef>
                <a:spcPts val="1440"/>
              </a:spcBef>
              <a:spcAft>
                <a:spcPts val="0"/>
              </a:spcAft>
              <a:buSzPts val="2808"/>
              <a:buNone/>
              <a:defRPr sz="2160"/>
            </a:lvl4pPr>
            <a:lvl5pPr marL="2286000" lvl="4" indent="-228600" algn="l">
              <a:spcBef>
                <a:spcPts val="1440"/>
              </a:spcBef>
              <a:spcAft>
                <a:spcPts val="0"/>
              </a:spcAft>
              <a:buSzPts val="2808"/>
              <a:buNone/>
              <a:defRPr sz="2160"/>
            </a:lvl5pPr>
            <a:lvl6pPr marL="2743200" lvl="5" indent="-228600" algn="l">
              <a:spcBef>
                <a:spcPts val="1440"/>
              </a:spcBef>
              <a:spcAft>
                <a:spcPts val="0"/>
              </a:spcAft>
              <a:buSzPts val="2808"/>
              <a:buNone/>
              <a:defRPr sz="2160"/>
            </a:lvl6pPr>
            <a:lvl7pPr marL="3200400" lvl="6" indent="-228600" algn="l">
              <a:spcBef>
                <a:spcPts val="1440"/>
              </a:spcBef>
              <a:spcAft>
                <a:spcPts val="0"/>
              </a:spcAft>
              <a:buSzPts val="2808"/>
              <a:buNone/>
              <a:defRPr sz="2160"/>
            </a:lvl7pPr>
            <a:lvl8pPr marL="3657600" lvl="7" indent="-228600" algn="l">
              <a:spcBef>
                <a:spcPts val="1440"/>
              </a:spcBef>
              <a:spcAft>
                <a:spcPts val="0"/>
              </a:spcAft>
              <a:buSzPts val="2808"/>
              <a:buNone/>
              <a:defRPr sz="2160"/>
            </a:lvl8pPr>
            <a:lvl9pPr marL="4114800" lvl="8" indent="-228600" algn="l">
              <a:spcBef>
                <a:spcPts val="1440"/>
              </a:spcBef>
              <a:spcAft>
                <a:spcPts val="1440"/>
              </a:spcAft>
              <a:buSzPts val="2160"/>
              <a:buNone/>
              <a:defRPr sz="2160"/>
            </a:lvl9pPr>
          </a:lstStyle>
          <a:p>
            <a:endParaRPr/>
          </a:p>
        </p:txBody>
      </p:sp>
      <p:sp>
        <p:nvSpPr>
          <p:cNvPr id="58" name="Google Shape;58;p10"/>
          <p:cNvSpPr txBox="1">
            <a:spLocks noGrp="1"/>
          </p:cNvSpPr>
          <p:nvPr>
            <p:ph type="dt" idx="10"/>
          </p:nvPr>
        </p:nvSpPr>
        <p:spPr>
          <a:xfrm>
            <a:off x="15724098" y="24713042"/>
            <a:ext cx="3089914" cy="14605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1964034" y="24713042"/>
            <a:ext cx="13497929" cy="14605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19001286" y="24713042"/>
            <a:ext cx="992359" cy="14605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1964034" y="7593076"/>
            <a:ext cx="10617127" cy="54864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5760"/>
              <a:buFont typeface="Century Gothic"/>
              <a:buNone/>
              <a:defRPr sz="576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1"/>
          <p:cNvSpPr>
            <a:spLocks noGrp="1"/>
          </p:cNvSpPr>
          <p:nvPr>
            <p:ph type="pic" idx="2"/>
          </p:nvPr>
        </p:nvSpPr>
        <p:spPr>
          <a:xfrm>
            <a:off x="13237061" y="-73152"/>
            <a:ext cx="6000149" cy="27614880"/>
          </a:xfrm>
          <a:prstGeom prst="rect">
            <a:avLst/>
          </a:prstGeom>
          <a:noFill/>
          <a:ln w="38100" cap="flat" cmpd="sng">
            <a:solidFill>
              <a:schemeClr val="dk2"/>
            </a:solidFill>
            <a:prstDash val="solid"/>
            <a:round/>
            <a:headEnd type="none" w="sm" len="sm"/>
            <a:tailEnd type="none" w="sm" len="sm"/>
          </a:ln>
        </p:spPr>
        <p:txBody>
          <a:bodyPr spcFirstLastPara="1" wrap="square" lIns="91425" tIns="45700" rIns="91425" bIns="45700" anchor="t" anchorCtr="0">
            <a:normAutofit/>
          </a:bodyPr>
          <a:lstStyle>
            <a:lvl1pPr marR="0" lvl="0" algn="ctr" rtl="0">
              <a:spcBef>
                <a:spcPts val="768"/>
              </a:spcBef>
              <a:spcAft>
                <a:spcPts val="0"/>
              </a:spcAft>
              <a:buClr>
                <a:schemeClr val="lt1"/>
              </a:buClr>
              <a:buSzPts val="4992"/>
              <a:buFont typeface="Arial"/>
              <a:buNone/>
              <a:defRPr sz="3840" b="0" i="0" u="none" strike="noStrike" cap="small">
                <a:solidFill>
                  <a:schemeClr val="lt1"/>
                </a:solidFill>
                <a:latin typeface="Century Gothic"/>
                <a:ea typeface="Century Gothic"/>
                <a:cs typeface="Century Gothic"/>
                <a:sym typeface="Century Gothic"/>
              </a:defRPr>
            </a:lvl1pPr>
            <a:lvl2pPr marR="0" lvl="1" algn="l" rtl="0">
              <a:spcBef>
                <a:spcPts val="1440"/>
              </a:spcBef>
              <a:spcAft>
                <a:spcPts val="0"/>
              </a:spcAft>
              <a:buClr>
                <a:schemeClr val="lt1"/>
              </a:buClr>
              <a:buSzPts val="4992"/>
              <a:buFont typeface="Arial"/>
              <a:buNone/>
              <a:defRPr sz="3840" b="0" i="0" u="none" strike="noStrike" cap="small">
                <a:solidFill>
                  <a:schemeClr val="lt1"/>
                </a:solidFill>
                <a:latin typeface="Century Gothic"/>
                <a:ea typeface="Century Gothic"/>
                <a:cs typeface="Century Gothic"/>
                <a:sym typeface="Century Gothic"/>
              </a:defRPr>
            </a:lvl2pPr>
            <a:lvl3pPr marR="0" lvl="2" algn="l" rtl="0">
              <a:spcBef>
                <a:spcPts val="1440"/>
              </a:spcBef>
              <a:spcAft>
                <a:spcPts val="0"/>
              </a:spcAft>
              <a:buClr>
                <a:schemeClr val="lt1"/>
              </a:buClr>
              <a:buSzPts val="4992"/>
              <a:buFont typeface="Arial"/>
              <a:buNone/>
              <a:defRPr sz="3840" b="0" i="0" u="none" strike="noStrike" cap="small">
                <a:solidFill>
                  <a:schemeClr val="lt1"/>
                </a:solidFill>
                <a:latin typeface="Century Gothic"/>
                <a:ea typeface="Century Gothic"/>
                <a:cs typeface="Century Gothic"/>
                <a:sym typeface="Century Gothic"/>
              </a:defRPr>
            </a:lvl3pPr>
            <a:lvl4pPr marR="0" lvl="3" algn="l" rtl="0">
              <a:spcBef>
                <a:spcPts val="1440"/>
              </a:spcBef>
              <a:spcAft>
                <a:spcPts val="0"/>
              </a:spcAft>
              <a:buClr>
                <a:schemeClr val="lt1"/>
              </a:buClr>
              <a:buSzPts val="4992"/>
              <a:buFont typeface="Arial"/>
              <a:buNone/>
              <a:defRPr sz="3840" b="0" i="0" u="none" strike="noStrike" cap="small">
                <a:solidFill>
                  <a:schemeClr val="lt1"/>
                </a:solidFill>
                <a:latin typeface="Century Gothic"/>
                <a:ea typeface="Century Gothic"/>
                <a:cs typeface="Century Gothic"/>
                <a:sym typeface="Century Gothic"/>
              </a:defRPr>
            </a:lvl4pPr>
            <a:lvl5pPr marR="0" lvl="4" algn="l" rtl="0">
              <a:spcBef>
                <a:spcPts val="1440"/>
              </a:spcBef>
              <a:spcAft>
                <a:spcPts val="0"/>
              </a:spcAft>
              <a:buClr>
                <a:schemeClr val="lt1"/>
              </a:buClr>
              <a:buSzPts val="4992"/>
              <a:buFont typeface="Arial"/>
              <a:buNone/>
              <a:defRPr sz="3840" b="0" i="0" u="none" strike="noStrike" cap="small">
                <a:solidFill>
                  <a:schemeClr val="lt1"/>
                </a:solidFill>
                <a:latin typeface="Century Gothic"/>
                <a:ea typeface="Century Gothic"/>
                <a:cs typeface="Century Gothic"/>
                <a:sym typeface="Century Gothic"/>
              </a:defRPr>
            </a:lvl5pPr>
            <a:lvl6pPr marR="0" lvl="5" algn="l" rtl="0">
              <a:spcBef>
                <a:spcPts val="1440"/>
              </a:spcBef>
              <a:spcAft>
                <a:spcPts val="0"/>
              </a:spcAft>
              <a:buClr>
                <a:schemeClr val="lt1"/>
              </a:buClr>
              <a:buSzPts val="4992"/>
              <a:buFont typeface="Arial"/>
              <a:buNone/>
              <a:defRPr sz="3840" b="0" i="0" u="none" strike="noStrike" cap="small">
                <a:solidFill>
                  <a:schemeClr val="lt1"/>
                </a:solidFill>
                <a:latin typeface="Century Gothic"/>
                <a:ea typeface="Century Gothic"/>
                <a:cs typeface="Century Gothic"/>
                <a:sym typeface="Century Gothic"/>
              </a:defRPr>
            </a:lvl6pPr>
            <a:lvl7pPr marR="0" lvl="6" algn="l" rtl="0">
              <a:spcBef>
                <a:spcPts val="1440"/>
              </a:spcBef>
              <a:spcAft>
                <a:spcPts val="0"/>
              </a:spcAft>
              <a:buClr>
                <a:schemeClr val="lt1"/>
              </a:buClr>
              <a:buSzPts val="4992"/>
              <a:buFont typeface="Arial"/>
              <a:buNone/>
              <a:defRPr sz="3840" b="0" i="0" u="none" strike="noStrike" cap="small">
                <a:solidFill>
                  <a:schemeClr val="lt1"/>
                </a:solidFill>
                <a:latin typeface="Century Gothic"/>
                <a:ea typeface="Century Gothic"/>
                <a:cs typeface="Century Gothic"/>
                <a:sym typeface="Century Gothic"/>
              </a:defRPr>
            </a:lvl7pPr>
            <a:lvl8pPr marR="0" lvl="7" algn="l" rtl="0">
              <a:spcBef>
                <a:spcPts val="1440"/>
              </a:spcBef>
              <a:spcAft>
                <a:spcPts val="0"/>
              </a:spcAft>
              <a:buClr>
                <a:schemeClr val="lt1"/>
              </a:buClr>
              <a:buSzPts val="4992"/>
              <a:buFont typeface="Arial"/>
              <a:buNone/>
              <a:defRPr sz="3840" b="0" i="0" u="none" strike="noStrike" cap="small">
                <a:solidFill>
                  <a:schemeClr val="lt1"/>
                </a:solidFill>
                <a:latin typeface="Century Gothic"/>
                <a:ea typeface="Century Gothic"/>
                <a:cs typeface="Century Gothic"/>
                <a:sym typeface="Century Gothic"/>
              </a:defRPr>
            </a:lvl8pPr>
            <a:lvl9pPr marR="0" lvl="8" algn="l" rtl="0">
              <a:spcBef>
                <a:spcPts val="1440"/>
              </a:spcBef>
              <a:spcAft>
                <a:spcPts val="1440"/>
              </a:spcAft>
              <a:buClr>
                <a:schemeClr val="lt1"/>
              </a:buClr>
              <a:buSzPts val="3840"/>
              <a:buFont typeface="Arial"/>
              <a:buNone/>
              <a:defRPr sz="3840" b="0" i="0" u="none" strike="noStrike" cap="small">
                <a:solidFill>
                  <a:schemeClr val="lt1"/>
                </a:solidFill>
                <a:latin typeface="Century Gothic"/>
                <a:ea typeface="Century Gothic"/>
                <a:cs typeface="Century Gothic"/>
                <a:sym typeface="Century Gothic"/>
              </a:defRPr>
            </a:lvl9pPr>
          </a:lstStyle>
          <a:p>
            <a:endParaRPr/>
          </a:p>
        </p:txBody>
      </p:sp>
      <p:sp>
        <p:nvSpPr>
          <p:cNvPr id="64" name="Google Shape;64;p11"/>
          <p:cNvSpPr txBox="1">
            <a:spLocks noGrp="1"/>
          </p:cNvSpPr>
          <p:nvPr>
            <p:ph type="body" idx="1"/>
          </p:nvPr>
        </p:nvSpPr>
        <p:spPr>
          <a:xfrm>
            <a:off x="1961565" y="13079476"/>
            <a:ext cx="10617127" cy="7315200"/>
          </a:xfrm>
          <a:prstGeom prst="rect">
            <a:avLst/>
          </a:prstGeom>
          <a:noFill/>
          <a:ln>
            <a:noFill/>
          </a:ln>
        </p:spPr>
        <p:txBody>
          <a:bodyPr spcFirstLastPara="1" wrap="square" lIns="91425" tIns="45700" rIns="91425" bIns="45700" anchor="ctr" anchorCtr="0">
            <a:normAutofit/>
          </a:bodyPr>
          <a:lstStyle>
            <a:lvl1pPr marL="457200" lvl="0" indent="-228600" algn="l">
              <a:spcBef>
                <a:spcPts val="768"/>
              </a:spcBef>
              <a:spcAft>
                <a:spcPts val="0"/>
              </a:spcAft>
              <a:buSzPts val="4992"/>
              <a:buNone/>
              <a:defRPr sz="3840"/>
            </a:lvl1pPr>
            <a:lvl2pPr marL="914400" lvl="1" indent="-228600" algn="l">
              <a:spcBef>
                <a:spcPts val="1440"/>
              </a:spcBef>
              <a:spcAft>
                <a:spcPts val="0"/>
              </a:spcAft>
              <a:buSzPts val="3744"/>
              <a:buNone/>
              <a:defRPr sz="2880"/>
            </a:lvl2pPr>
            <a:lvl3pPr marL="1371600" lvl="2" indent="-228600" algn="l">
              <a:spcBef>
                <a:spcPts val="1440"/>
              </a:spcBef>
              <a:spcAft>
                <a:spcPts val="0"/>
              </a:spcAft>
              <a:buSzPts val="3120"/>
              <a:buNone/>
              <a:defRPr sz="2400"/>
            </a:lvl3pPr>
            <a:lvl4pPr marL="1828800" lvl="3" indent="-228600" algn="l">
              <a:spcBef>
                <a:spcPts val="1440"/>
              </a:spcBef>
              <a:spcAft>
                <a:spcPts val="0"/>
              </a:spcAft>
              <a:buSzPts val="2808"/>
              <a:buNone/>
              <a:defRPr sz="2160"/>
            </a:lvl4pPr>
            <a:lvl5pPr marL="2286000" lvl="4" indent="-228600" algn="l">
              <a:spcBef>
                <a:spcPts val="1440"/>
              </a:spcBef>
              <a:spcAft>
                <a:spcPts val="0"/>
              </a:spcAft>
              <a:buSzPts val="2808"/>
              <a:buNone/>
              <a:defRPr sz="2160"/>
            </a:lvl5pPr>
            <a:lvl6pPr marL="2743200" lvl="5" indent="-228600" algn="l">
              <a:spcBef>
                <a:spcPts val="1440"/>
              </a:spcBef>
              <a:spcAft>
                <a:spcPts val="0"/>
              </a:spcAft>
              <a:buSzPts val="2808"/>
              <a:buNone/>
              <a:defRPr sz="2160"/>
            </a:lvl6pPr>
            <a:lvl7pPr marL="3200400" lvl="6" indent="-228600" algn="l">
              <a:spcBef>
                <a:spcPts val="1440"/>
              </a:spcBef>
              <a:spcAft>
                <a:spcPts val="0"/>
              </a:spcAft>
              <a:buSzPts val="2808"/>
              <a:buNone/>
              <a:defRPr sz="2160"/>
            </a:lvl7pPr>
            <a:lvl8pPr marL="3657600" lvl="7" indent="-228600" algn="l">
              <a:spcBef>
                <a:spcPts val="1440"/>
              </a:spcBef>
              <a:spcAft>
                <a:spcPts val="0"/>
              </a:spcAft>
              <a:buSzPts val="2808"/>
              <a:buNone/>
              <a:defRPr sz="2160"/>
            </a:lvl8pPr>
            <a:lvl9pPr marL="4114800" lvl="8" indent="-228600" algn="l">
              <a:spcBef>
                <a:spcPts val="1440"/>
              </a:spcBef>
              <a:spcAft>
                <a:spcPts val="1440"/>
              </a:spcAft>
              <a:buSzPts val="2160"/>
              <a:buNone/>
              <a:defRPr sz="2160"/>
            </a:lvl9pPr>
          </a:lstStyle>
          <a:p>
            <a:endParaRPr/>
          </a:p>
        </p:txBody>
      </p:sp>
      <p:sp>
        <p:nvSpPr>
          <p:cNvPr id="65" name="Google Shape;65;p11"/>
          <p:cNvSpPr txBox="1">
            <a:spLocks noGrp="1"/>
          </p:cNvSpPr>
          <p:nvPr>
            <p:ph type="dt" idx="10"/>
          </p:nvPr>
        </p:nvSpPr>
        <p:spPr>
          <a:xfrm>
            <a:off x="10856758" y="24725378"/>
            <a:ext cx="1724405" cy="14605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1964035" y="24725378"/>
            <a:ext cx="8892720" cy="14605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19258230" y="24725377"/>
            <a:ext cx="732446" cy="13170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1964034" y="2384072"/>
            <a:ext cx="18027534" cy="524992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lt1"/>
              </a:buClr>
              <a:buSzPts val="6720"/>
              <a:buFont typeface="Century Gothic"/>
              <a:buNone/>
              <a:defRPr sz="6719"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7" name="Google Shape;7;p2"/>
          <p:cNvSpPr txBox="1">
            <a:spLocks noGrp="1"/>
          </p:cNvSpPr>
          <p:nvPr>
            <p:ph type="body" idx="1"/>
          </p:nvPr>
        </p:nvSpPr>
        <p:spPr>
          <a:xfrm>
            <a:off x="1964035" y="8243592"/>
            <a:ext cx="18027533" cy="16164648"/>
          </a:xfrm>
          <a:prstGeom prst="rect">
            <a:avLst/>
          </a:prstGeom>
          <a:noFill/>
          <a:ln>
            <a:noFill/>
          </a:ln>
        </p:spPr>
        <p:txBody>
          <a:bodyPr spcFirstLastPara="1" wrap="square" lIns="91425" tIns="45700" rIns="91425" bIns="45700" anchor="ctr" anchorCtr="0">
            <a:normAutofit/>
          </a:bodyPr>
          <a:lstStyle>
            <a:lvl1pPr marL="457200" marR="0" lvl="0" indent="-585216" algn="l" rtl="0">
              <a:spcBef>
                <a:spcPts val="864"/>
              </a:spcBef>
              <a:spcAft>
                <a:spcPts val="0"/>
              </a:spcAft>
              <a:buClr>
                <a:schemeClr val="lt1"/>
              </a:buClr>
              <a:buSzPts val="5616"/>
              <a:buFont typeface="Arial"/>
              <a:buChar char="•"/>
              <a:defRPr sz="4320" b="0" i="0" u="none" strike="noStrike" cap="small">
                <a:solidFill>
                  <a:schemeClr val="lt1"/>
                </a:solidFill>
                <a:latin typeface="Century Gothic"/>
                <a:ea typeface="Century Gothic"/>
                <a:cs typeface="Century Gothic"/>
                <a:sym typeface="Century Gothic"/>
              </a:defRPr>
            </a:lvl1pPr>
            <a:lvl2pPr marL="914400" marR="0" lvl="1" indent="-545592" algn="l" rtl="0">
              <a:spcBef>
                <a:spcPts val="1440"/>
              </a:spcBef>
              <a:spcAft>
                <a:spcPts val="0"/>
              </a:spcAft>
              <a:buClr>
                <a:schemeClr val="lt1"/>
              </a:buClr>
              <a:buSzPts val="4992"/>
              <a:buFont typeface="Arial"/>
              <a:buChar char="•"/>
              <a:defRPr sz="3840" b="0" i="0" u="none" strike="noStrike" cap="small">
                <a:solidFill>
                  <a:schemeClr val="lt1"/>
                </a:solidFill>
                <a:latin typeface="Century Gothic"/>
                <a:ea typeface="Century Gothic"/>
                <a:cs typeface="Century Gothic"/>
                <a:sym typeface="Century Gothic"/>
              </a:defRPr>
            </a:lvl2pPr>
            <a:lvl3pPr marL="1371600" marR="0" lvl="2" indent="-505967" algn="l" rtl="0">
              <a:spcBef>
                <a:spcPts val="1440"/>
              </a:spcBef>
              <a:spcAft>
                <a:spcPts val="0"/>
              </a:spcAft>
              <a:buClr>
                <a:schemeClr val="lt1"/>
              </a:buClr>
              <a:buSzPts val="4368"/>
              <a:buFont typeface="Arial"/>
              <a:buChar char="•"/>
              <a:defRPr sz="3359" b="0" i="0" u="none" strike="noStrike" cap="small">
                <a:solidFill>
                  <a:schemeClr val="lt1"/>
                </a:solidFill>
                <a:latin typeface="Century Gothic"/>
                <a:ea typeface="Century Gothic"/>
                <a:cs typeface="Century Gothic"/>
                <a:sym typeface="Century Gothic"/>
              </a:defRPr>
            </a:lvl3pPr>
            <a:lvl4pPr marL="1828800" marR="0" lvl="3" indent="-505967" algn="l" rtl="0">
              <a:spcBef>
                <a:spcPts val="1440"/>
              </a:spcBef>
              <a:spcAft>
                <a:spcPts val="0"/>
              </a:spcAft>
              <a:buClr>
                <a:schemeClr val="lt1"/>
              </a:buClr>
              <a:buSzPts val="4368"/>
              <a:buFont typeface="Arial"/>
              <a:buChar char="•"/>
              <a:defRPr sz="3359" b="0" i="0" u="none" strike="noStrike" cap="small">
                <a:solidFill>
                  <a:schemeClr val="lt1"/>
                </a:solidFill>
                <a:latin typeface="Century Gothic"/>
                <a:ea typeface="Century Gothic"/>
                <a:cs typeface="Century Gothic"/>
                <a:sym typeface="Century Gothic"/>
              </a:defRPr>
            </a:lvl4pPr>
            <a:lvl5pPr marL="2286000" marR="0" lvl="4" indent="-466344" algn="l" rtl="0">
              <a:spcBef>
                <a:spcPts val="1440"/>
              </a:spcBef>
              <a:spcAft>
                <a:spcPts val="0"/>
              </a:spcAft>
              <a:buClr>
                <a:schemeClr val="lt1"/>
              </a:buClr>
              <a:buSzPts val="3744"/>
              <a:buFont typeface="Arial"/>
              <a:buChar char="•"/>
              <a:defRPr sz="2880" b="0" i="0" u="none" strike="noStrike" cap="small">
                <a:solidFill>
                  <a:schemeClr val="lt1"/>
                </a:solidFill>
                <a:latin typeface="Century Gothic"/>
                <a:ea typeface="Century Gothic"/>
                <a:cs typeface="Century Gothic"/>
                <a:sym typeface="Century Gothic"/>
              </a:defRPr>
            </a:lvl5pPr>
            <a:lvl6pPr marL="2743200" marR="0" lvl="5" indent="-446532" algn="l" rtl="0">
              <a:spcBef>
                <a:spcPts val="1440"/>
              </a:spcBef>
              <a:spcAft>
                <a:spcPts val="0"/>
              </a:spcAft>
              <a:buClr>
                <a:schemeClr val="lt1"/>
              </a:buClr>
              <a:buSzPts val="3432"/>
              <a:buFont typeface="Arial"/>
              <a:buChar char="•"/>
              <a:defRPr sz="2640" b="0" i="0" u="none" strike="noStrike" cap="small">
                <a:solidFill>
                  <a:schemeClr val="lt1"/>
                </a:solidFill>
                <a:latin typeface="Century Gothic"/>
                <a:ea typeface="Century Gothic"/>
                <a:cs typeface="Century Gothic"/>
                <a:sym typeface="Century Gothic"/>
              </a:defRPr>
            </a:lvl6pPr>
            <a:lvl7pPr marL="3200400" marR="0" lvl="6" indent="-446532" algn="l" rtl="0">
              <a:spcBef>
                <a:spcPts val="1440"/>
              </a:spcBef>
              <a:spcAft>
                <a:spcPts val="0"/>
              </a:spcAft>
              <a:buClr>
                <a:schemeClr val="lt1"/>
              </a:buClr>
              <a:buSzPts val="3432"/>
              <a:buFont typeface="Arial"/>
              <a:buChar char="•"/>
              <a:defRPr sz="2640" b="0" i="0" u="none" strike="noStrike" cap="small">
                <a:solidFill>
                  <a:schemeClr val="lt1"/>
                </a:solidFill>
                <a:latin typeface="Century Gothic"/>
                <a:ea typeface="Century Gothic"/>
                <a:cs typeface="Century Gothic"/>
                <a:sym typeface="Century Gothic"/>
              </a:defRPr>
            </a:lvl7pPr>
            <a:lvl8pPr marL="3657600" marR="0" lvl="7" indent="-446532" algn="l" rtl="0">
              <a:spcBef>
                <a:spcPts val="1440"/>
              </a:spcBef>
              <a:spcAft>
                <a:spcPts val="0"/>
              </a:spcAft>
              <a:buClr>
                <a:schemeClr val="lt1"/>
              </a:buClr>
              <a:buSzPts val="3432"/>
              <a:buFont typeface="Arial"/>
              <a:buChar char="•"/>
              <a:defRPr sz="2640" b="0" i="0" u="none" strike="noStrike" cap="small">
                <a:solidFill>
                  <a:schemeClr val="lt1"/>
                </a:solidFill>
                <a:latin typeface="Century Gothic"/>
                <a:ea typeface="Century Gothic"/>
                <a:cs typeface="Century Gothic"/>
                <a:sym typeface="Century Gothic"/>
              </a:defRPr>
            </a:lvl8pPr>
            <a:lvl9pPr marL="4114800" marR="0" lvl="8" indent="-396240" algn="l" rtl="0">
              <a:spcBef>
                <a:spcPts val="1440"/>
              </a:spcBef>
              <a:spcAft>
                <a:spcPts val="1440"/>
              </a:spcAft>
              <a:buClr>
                <a:schemeClr val="lt1"/>
              </a:buClr>
              <a:buSzPts val="2640"/>
              <a:buFont typeface="Arial"/>
              <a:buChar char="•"/>
              <a:defRPr sz="2640" b="0" i="0" u="none" strike="noStrike" cap="small">
                <a:solidFill>
                  <a:schemeClr val="lt1"/>
                </a:solidFill>
                <a:latin typeface="Century Gothic"/>
                <a:ea typeface="Century Gothic"/>
                <a:cs typeface="Century Gothic"/>
                <a:sym typeface="Century Gothic"/>
              </a:defRPr>
            </a:lvl9pPr>
          </a:lstStyle>
          <a:p>
            <a:endParaRPr/>
          </a:p>
        </p:txBody>
      </p:sp>
      <p:sp>
        <p:nvSpPr>
          <p:cNvPr id="8" name="Google Shape;8;p2"/>
          <p:cNvSpPr txBox="1">
            <a:spLocks noGrp="1"/>
          </p:cNvSpPr>
          <p:nvPr>
            <p:ph type="dt" idx="10"/>
          </p:nvPr>
        </p:nvSpPr>
        <p:spPr>
          <a:xfrm>
            <a:off x="15724098" y="24713042"/>
            <a:ext cx="3089914" cy="14605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920" b="1" i="0" u="none" strike="noStrike" cap="none">
                <a:solidFill>
                  <a:srgbClr val="BFBFBF"/>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9" name="Google Shape;9;p2"/>
          <p:cNvSpPr txBox="1">
            <a:spLocks noGrp="1"/>
          </p:cNvSpPr>
          <p:nvPr>
            <p:ph type="ftr" idx="11"/>
          </p:nvPr>
        </p:nvSpPr>
        <p:spPr>
          <a:xfrm>
            <a:off x="1964034" y="24713042"/>
            <a:ext cx="13497929" cy="14605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920" b="1" i="0" u="none" strike="noStrike" cap="none">
                <a:solidFill>
                  <a:srgbClr val="BFBFBF"/>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0" name="Google Shape;10;p2"/>
          <p:cNvSpPr txBox="1">
            <a:spLocks noGrp="1"/>
          </p:cNvSpPr>
          <p:nvPr>
            <p:ph type="sldNum" idx="12"/>
          </p:nvPr>
        </p:nvSpPr>
        <p:spPr>
          <a:xfrm>
            <a:off x="19001286" y="24713042"/>
            <a:ext cx="992359" cy="14605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920" b="1" i="0" u="none" strike="noStrike" cap="none">
                <a:solidFill>
                  <a:srgbClr val="BFBFBF"/>
                </a:solidFill>
                <a:latin typeface="Century Gothic"/>
                <a:ea typeface="Century Gothic"/>
                <a:cs typeface="Century Gothic"/>
                <a:sym typeface="Century Gothic"/>
              </a:defRPr>
            </a:lvl1pPr>
            <a:lvl2pPr marL="0" marR="0" lvl="1" indent="0" algn="r" rtl="0">
              <a:spcBef>
                <a:spcPts val="0"/>
              </a:spcBef>
              <a:buNone/>
              <a:defRPr sz="1920" b="1" i="0" u="none" strike="noStrike" cap="none">
                <a:solidFill>
                  <a:srgbClr val="BFBFBF"/>
                </a:solidFill>
                <a:latin typeface="Century Gothic"/>
                <a:ea typeface="Century Gothic"/>
                <a:cs typeface="Century Gothic"/>
                <a:sym typeface="Century Gothic"/>
              </a:defRPr>
            </a:lvl2pPr>
            <a:lvl3pPr marL="0" marR="0" lvl="2" indent="0" algn="r" rtl="0">
              <a:spcBef>
                <a:spcPts val="0"/>
              </a:spcBef>
              <a:buNone/>
              <a:defRPr sz="1920" b="1" i="0" u="none" strike="noStrike" cap="none">
                <a:solidFill>
                  <a:srgbClr val="BFBFBF"/>
                </a:solidFill>
                <a:latin typeface="Century Gothic"/>
                <a:ea typeface="Century Gothic"/>
                <a:cs typeface="Century Gothic"/>
                <a:sym typeface="Century Gothic"/>
              </a:defRPr>
            </a:lvl3pPr>
            <a:lvl4pPr marL="0" marR="0" lvl="3" indent="0" algn="r" rtl="0">
              <a:spcBef>
                <a:spcPts val="0"/>
              </a:spcBef>
              <a:buNone/>
              <a:defRPr sz="1920" b="1" i="0" u="none" strike="noStrike" cap="none">
                <a:solidFill>
                  <a:srgbClr val="BFBFBF"/>
                </a:solidFill>
                <a:latin typeface="Century Gothic"/>
                <a:ea typeface="Century Gothic"/>
                <a:cs typeface="Century Gothic"/>
                <a:sym typeface="Century Gothic"/>
              </a:defRPr>
            </a:lvl4pPr>
            <a:lvl5pPr marL="0" marR="0" lvl="4" indent="0" algn="r" rtl="0">
              <a:spcBef>
                <a:spcPts val="0"/>
              </a:spcBef>
              <a:buNone/>
              <a:defRPr sz="1920" b="1" i="0" u="none" strike="noStrike" cap="none">
                <a:solidFill>
                  <a:srgbClr val="BFBFBF"/>
                </a:solidFill>
                <a:latin typeface="Century Gothic"/>
                <a:ea typeface="Century Gothic"/>
                <a:cs typeface="Century Gothic"/>
                <a:sym typeface="Century Gothic"/>
              </a:defRPr>
            </a:lvl5pPr>
            <a:lvl6pPr marL="0" marR="0" lvl="5" indent="0" algn="r" rtl="0">
              <a:spcBef>
                <a:spcPts val="0"/>
              </a:spcBef>
              <a:buNone/>
              <a:defRPr sz="1920" b="1" i="0" u="none" strike="noStrike" cap="none">
                <a:solidFill>
                  <a:srgbClr val="BFBFBF"/>
                </a:solidFill>
                <a:latin typeface="Century Gothic"/>
                <a:ea typeface="Century Gothic"/>
                <a:cs typeface="Century Gothic"/>
                <a:sym typeface="Century Gothic"/>
              </a:defRPr>
            </a:lvl6pPr>
            <a:lvl7pPr marL="0" marR="0" lvl="6" indent="0" algn="r" rtl="0">
              <a:spcBef>
                <a:spcPts val="0"/>
              </a:spcBef>
              <a:buNone/>
              <a:defRPr sz="1920" b="1" i="0" u="none" strike="noStrike" cap="none">
                <a:solidFill>
                  <a:srgbClr val="BFBFBF"/>
                </a:solidFill>
                <a:latin typeface="Century Gothic"/>
                <a:ea typeface="Century Gothic"/>
                <a:cs typeface="Century Gothic"/>
                <a:sym typeface="Century Gothic"/>
              </a:defRPr>
            </a:lvl7pPr>
            <a:lvl8pPr marL="0" marR="0" lvl="7" indent="0" algn="r" rtl="0">
              <a:spcBef>
                <a:spcPts val="0"/>
              </a:spcBef>
              <a:buNone/>
              <a:defRPr sz="1920" b="1" i="0" u="none" strike="noStrike" cap="none">
                <a:solidFill>
                  <a:srgbClr val="BFBFBF"/>
                </a:solidFill>
                <a:latin typeface="Century Gothic"/>
                <a:ea typeface="Century Gothic"/>
                <a:cs typeface="Century Gothic"/>
                <a:sym typeface="Century Gothic"/>
              </a:defRPr>
            </a:lvl8pPr>
            <a:lvl9pPr marL="0" marR="0" lvl="8" indent="0" algn="r" rtl="0">
              <a:spcBef>
                <a:spcPts val="0"/>
              </a:spcBef>
              <a:buNone/>
              <a:defRPr sz="1920" b="1" i="0" u="none" strike="noStrike" cap="none">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C587"/>
        </a:solidFill>
        <a:effectLst/>
      </p:bgPr>
    </p:bg>
    <p:spTree>
      <p:nvGrpSpPr>
        <p:cNvPr id="1" name="Shape 127"/>
        <p:cNvGrpSpPr/>
        <p:nvPr/>
      </p:nvGrpSpPr>
      <p:grpSpPr>
        <a:xfrm>
          <a:off x="0" y="0"/>
          <a:ext cx="0" cy="0"/>
          <a:chOff x="0" y="0"/>
          <a:chExt cx="0" cy="0"/>
        </a:xfrm>
      </p:grpSpPr>
      <p:sp>
        <p:nvSpPr>
          <p:cNvPr id="128" name="Google Shape;128;p1"/>
          <p:cNvSpPr txBox="1"/>
          <p:nvPr/>
        </p:nvSpPr>
        <p:spPr>
          <a:xfrm>
            <a:off x="834189" y="612092"/>
            <a:ext cx="20277221" cy="2226246"/>
          </a:xfrm>
          <a:prstGeom prst="rect">
            <a:avLst/>
          </a:prstGeom>
          <a:solidFill>
            <a:srgbClr val="9C5424"/>
          </a:solidFill>
          <a:ln>
            <a:noFill/>
          </a:ln>
        </p:spPr>
        <p:txBody>
          <a:bodyPr spcFirstLastPara="1" wrap="square" lIns="60950" tIns="45700" rIns="91425" bIns="45700" anchor="t" anchorCtr="0">
            <a:noAutofit/>
          </a:bodyPr>
          <a:lstStyle/>
          <a:p>
            <a:pPr marL="0" marR="0" lvl="0" indent="0" algn="ctr" rtl="0">
              <a:spcBef>
                <a:spcPts val="0"/>
              </a:spcBef>
              <a:spcAft>
                <a:spcPts val="0"/>
              </a:spcAft>
              <a:buNone/>
            </a:pPr>
            <a:r>
              <a:rPr lang="en-US" sz="6400" b="0" i="0" u="none" strike="noStrike" cap="none">
                <a:solidFill>
                  <a:schemeClr val="lt1"/>
                </a:solidFill>
                <a:latin typeface="Arial"/>
                <a:ea typeface="Arial"/>
                <a:cs typeface="Arial"/>
                <a:sym typeface="Arial"/>
              </a:rPr>
              <a:t>Pregnancy Fasting in India</a:t>
            </a:r>
            <a:endParaRPr/>
          </a:p>
          <a:p>
            <a:pPr marL="0" marR="0" lvl="0" indent="0" algn="ctr" rtl="0">
              <a:spcBef>
                <a:spcPts val="0"/>
              </a:spcBef>
              <a:spcAft>
                <a:spcPts val="0"/>
              </a:spcAft>
              <a:buNone/>
            </a:pPr>
            <a:endParaRPr sz="3200" b="0" i="0" u="none" strike="noStrike" cap="none">
              <a:solidFill>
                <a:schemeClr val="lt1"/>
              </a:solidFill>
              <a:latin typeface="Arial"/>
              <a:ea typeface="Arial"/>
              <a:cs typeface="Arial"/>
              <a:sym typeface="Arial"/>
            </a:endParaRPr>
          </a:p>
          <a:p>
            <a:pPr marL="0" marR="0" lvl="0" indent="0" algn="ctr" rtl="0">
              <a:spcBef>
                <a:spcPts val="0"/>
              </a:spcBef>
              <a:spcAft>
                <a:spcPts val="0"/>
              </a:spcAft>
              <a:buNone/>
            </a:pPr>
            <a:r>
              <a:rPr lang="en-US" sz="3200" b="0" i="0" u="none" strike="noStrike" cap="none">
                <a:solidFill>
                  <a:schemeClr val="lt1"/>
                </a:solidFill>
                <a:latin typeface="Arial"/>
                <a:ea typeface="Arial"/>
                <a:cs typeface="Arial"/>
                <a:sym typeface="Arial"/>
              </a:rPr>
              <a:t>Lynn Rollins and Caitlyn Placek, PhD</a:t>
            </a:r>
            <a:endParaRPr/>
          </a:p>
          <a:p>
            <a:pPr marL="0" marR="0" lvl="0" indent="0" algn="ctr" rtl="0">
              <a:spcBef>
                <a:spcPts val="0"/>
              </a:spcBef>
              <a:spcAft>
                <a:spcPts val="0"/>
              </a:spcAft>
              <a:buNone/>
            </a:pPr>
            <a:endParaRPr sz="6400" b="0" i="0" u="none" strike="noStrike" cap="none">
              <a:solidFill>
                <a:schemeClr val="lt1"/>
              </a:solidFill>
              <a:latin typeface="Arial"/>
              <a:ea typeface="Arial"/>
              <a:cs typeface="Arial"/>
              <a:sym typeface="Arial"/>
            </a:endParaRPr>
          </a:p>
          <a:p>
            <a:pPr marL="0" marR="0" lvl="0" indent="0" algn="ctr" rtl="0">
              <a:spcBef>
                <a:spcPts val="0"/>
              </a:spcBef>
              <a:spcAft>
                <a:spcPts val="0"/>
              </a:spcAft>
              <a:buNone/>
            </a:pPr>
            <a:endParaRPr sz="6400" b="0" i="0" u="none" strike="noStrike" cap="none">
              <a:solidFill>
                <a:schemeClr val="lt1"/>
              </a:solidFill>
              <a:latin typeface="Arial"/>
              <a:ea typeface="Arial"/>
              <a:cs typeface="Arial"/>
              <a:sym typeface="Arial"/>
            </a:endParaRPr>
          </a:p>
          <a:p>
            <a:pPr marL="0" marR="0" lvl="0" indent="0" algn="ctr" rtl="0">
              <a:spcBef>
                <a:spcPts val="0"/>
              </a:spcBef>
              <a:spcAft>
                <a:spcPts val="0"/>
              </a:spcAft>
              <a:buNone/>
            </a:pPr>
            <a:endParaRPr sz="6400" b="0" i="0" u="none" strike="noStrike" cap="none">
              <a:solidFill>
                <a:schemeClr val="lt1"/>
              </a:solidFill>
              <a:latin typeface="Times New Roman"/>
              <a:ea typeface="Times New Roman"/>
              <a:cs typeface="Times New Roman"/>
              <a:sym typeface="Times New Roman"/>
            </a:endParaRPr>
          </a:p>
        </p:txBody>
      </p:sp>
      <p:sp>
        <p:nvSpPr>
          <p:cNvPr id="129" name="Google Shape;129;p1"/>
          <p:cNvSpPr txBox="1"/>
          <p:nvPr/>
        </p:nvSpPr>
        <p:spPr>
          <a:xfrm>
            <a:off x="545431" y="3513220"/>
            <a:ext cx="6111730" cy="23632007"/>
          </a:xfrm>
          <a:prstGeom prst="rect">
            <a:avLst/>
          </a:prstGeom>
          <a:solidFill>
            <a:srgbClr val="9C5424"/>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800" b="1" i="0" u="none" strike="noStrike" cap="none" dirty="0">
                <a:solidFill>
                  <a:schemeClr val="lt1"/>
                </a:solidFill>
                <a:latin typeface="Arial"/>
                <a:ea typeface="Arial"/>
                <a:cs typeface="Arial"/>
                <a:sym typeface="Arial"/>
              </a:rPr>
              <a:t>Introduction</a:t>
            </a:r>
            <a:endParaRPr dirty="0"/>
          </a:p>
          <a:p>
            <a:pPr marL="0" marR="0" lvl="0" indent="0" algn="l" rtl="0">
              <a:spcBef>
                <a:spcPts val="0"/>
              </a:spcBef>
              <a:spcAft>
                <a:spcPts val="0"/>
              </a:spcAft>
              <a:buNone/>
            </a:pPr>
            <a:r>
              <a:rPr lang="en-US" sz="2500" b="0" i="0" u="none" strike="noStrike" cap="none" dirty="0">
                <a:solidFill>
                  <a:schemeClr val="lt1"/>
                </a:solidFill>
                <a:latin typeface="Arial"/>
                <a:ea typeface="Arial"/>
                <a:cs typeface="Arial"/>
                <a:sym typeface="Arial"/>
              </a:rPr>
              <a:t>Across cultures, pregnant women engage in dietary abstention for a variety of reasons. In one region of south India, women decrease their food intake and fast with the aim to have a smaller baby (</a:t>
            </a:r>
            <a:r>
              <a:rPr lang="en-US" sz="2500" dirty="0">
                <a:solidFill>
                  <a:schemeClr val="lt1"/>
                </a:solidFill>
              </a:rPr>
              <a:t>1</a:t>
            </a:r>
            <a:r>
              <a:rPr lang="en-US" sz="2500" b="0" i="0" u="none" strike="noStrike" cap="none" dirty="0">
                <a:solidFill>
                  <a:schemeClr val="lt1"/>
                </a:solidFill>
                <a:latin typeface="Arial"/>
                <a:ea typeface="Arial"/>
                <a:cs typeface="Arial"/>
                <a:sym typeface="Arial"/>
              </a:rPr>
              <a:t>). On the other hand, pregnant Muslim women from western Asia partake in fasting during Ramadan because of their desire to be perceived as honorable (</a:t>
            </a:r>
            <a:r>
              <a:rPr lang="en-US" sz="2500" dirty="0">
                <a:solidFill>
                  <a:schemeClr val="lt1"/>
                </a:solidFill>
              </a:rPr>
              <a:t>2</a:t>
            </a:r>
            <a:r>
              <a:rPr lang="en-US" sz="2500" b="0" i="0" u="none" strike="noStrike" cap="none" dirty="0">
                <a:solidFill>
                  <a:schemeClr val="lt1"/>
                </a:solidFill>
                <a:latin typeface="Arial"/>
                <a:ea typeface="Arial"/>
                <a:cs typeface="Arial"/>
                <a:sym typeface="Arial"/>
              </a:rPr>
              <a:t>). Few studies have compared women’s perceptions of fasting across cultures using systematic methods.</a:t>
            </a:r>
            <a:endParaRPr dirty="0"/>
          </a:p>
          <a:p>
            <a:pPr marL="0" marR="0" lvl="0" indent="0" algn="l" rtl="0">
              <a:spcBef>
                <a:spcPts val="0"/>
              </a:spcBef>
              <a:spcAft>
                <a:spcPts val="0"/>
              </a:spcAft>
              <a:buNone/>
            </a:pPr>
            <a:endParaRPr sz="2500" dirty="0">
              <a:solidFill>
                <a:schemeClr val="lt1"/>
              </a:solidFill>
              <a:latin typeface="Arial"/>
              <a:ea typeface="Arial"/>
              <a:cs typeface="Arial"/>
              <a:sym typeface="Arial"/>
            </a:endParaRPr>
          </a:p>
          <a:p>
            <a:pPr marL="0" marR="0" lvl="0" indent="0" algn="l" rtl="0">
              <a:spcBef>
                <a:spcPts val="0"/>
              </a:spcBef>
              <a:spcAft>
                <a:spcPts val="0"/>
              </a:spcAft>
              <a:buNone/>
            </a:pPr>
            <a:r>
              <a:rPr lang="en-US" sz="2500" dirty="0">
                <a:solidFill>
                  <a:schemeClr val="lt1"/>
                </a:solidFill>
                <a:latin typeface="Arial"/>
                <a:ea typeface="Arial"/>
                <a:cs typeface="Arial"/>
                <a:sym typeface="Arial"/>
              </a:rPr>
              <a:t>The aim of this study was to investigate why pregnant Hindu and Muslim women fast in two subregions of India.</a:t>
            </a:r>
            <a:endParaRPr dirty="0"/>
          </a:p>
          <a:p>
            <a:pPr marL="0" marR="0" lvl="0" indent="0" algn="ctr" rtl="0">
              <a:spcBef>
                <a:spcPts val="0"/>
              </a:spcBef>
              <a:spcAft>
                <a:spcPts val="0"/>
              </a:spcAft>
              <a:buNone/>
            </a:pPr>
            <a:endParaRPr sz="2667" dirty="0">
              <a:solidFill>
                <a:schemeClr val="lt1"/>
              </a:solidFill>
              <a:latin typeface="Arial"/>
              <a:ea typeface="Arial"/>
              <a:cs typeface="Arial"/>
              <a:sym typeface="Arial"/>
            </a:endParaRPr>
          </a:p>
          <a:p>
            <a:pPr marL="0" marR="0" lvl="0" indent="0" algn="ctr" rtl="0">
              <a:spcBef>
                <a:spcPts val="0"/>
              </a:spcBef>
              <a:spcAft>
                <a:spcPts val="0"/>
              </a:spcAft>
              <a:buNone/>
            </a:pPr>
            <a:r>
              <a:rPr lang="en-US" sz="3800" b="1" dirty="0">
                <a:solidFill>
                  <a:schemeClr val="lt1"/>
                </a:solidFill>
                <a:latin typeface="Arial"/>
                <a:ea typeface="Arial"/>
                <a:cs typeface="Arial"/>
                <a:sym typeface="Arial"/>
              </a:rPr>
              <a:t>Study Populations</a:t>
            </a:r>
            <a:endParaRPr dirty="0"/>
          </a:p>
          <a:p>
            <a:pPr marL="0" marR="0" lvl="0" indent="0" algn="l" rtl="0">
              <a:spcBef>
                <a:spcPts val="0"/>
              </a:spcBef>
              <a:spcAft>
                <a:spcPts val="0"/>
              </a:spcAft>
              <a:buNone/>
            </a:pPr>
            <a:endParaRPr sz="4000" dirty="0">
              <a:solidFill>
                <a:schemeClr val="lt1"/>
              </a:solidFill>
              <a:latin typeface="Times New Roman"/>
              <a:ea typeface="Times New Roman"/>
              <a:cs typeface="Times New Roman"/>
              <a:sym typeface="Times New Roman"/>
            </a:endParaRPr>
          </a:p>
        </p:txBody>
      </p:sp>
      <p:sp>
        <p:nvSpPr>
          <p:cNvPr id="130" name="Google Shape;130;p1"/>
          <p:cNvSpPr txBox="1"/>
          <p:nvPr/>
        </p:nvSpPr>
        <p:spPr>
          <a:xfrm>
            <a:off x="7315200" y="3513219"/>
            <a:ext cx="6858000" cy="6949218"/>
          </a:xfrm>
          <a:prstGeom prst="rect">
            <a:avLst/>
          </a:prstGeom>
          <a:solidFill>
            <a:srgbClr val="9C5424"/>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800" b="1" dirty="0">
                <a:solidFill>
                  <a:schemeClr val="lt1"/>
                </a:solidFill>
                <a:latin typeface="Arial"/>
                <a:ea typeface="Arial"/>
                <a:cs typeface="Arial"/>
                <a:sym typeface="Arial"/>
              </a:rPr>
              <a:t>Analysis</a:t>
            </a:r>
            <a:endParaRPr dirty="0"/>
          </a:p>
          <a:p>
            <a:pPr marL="0" marR="0" lvl="0" indent="0" algn="l" rtl="0">
              <a:spcBef>
                <a:spcPts val="0"/>
              </a:spcBef>
              <a:spcAft>
                <a:spcPts val="0"/>
              </a:spcAft>
              <a:buNone/>
            </a:pPr>
            <a:r>
              <a:rPr lang="en-US" sz="2500" dirty="0">
                <a:solidFill>
                  <a:schemeClr val="lt1"/>
                </a:solidFill>
                <a:latin typeface="Arial"/>
                <a:ea typeface="Arial"/>
                <a:cs typeface="Arial"/>
                <a:sym typeface="Arial"/>
              </a:rPr>
              <a:t>Free-list responses were first inductively coded by C.P. to generate a list of themes. Next, C.P. and L.R. blindly coded response data, and then found consensus. Final codes are presented in Table 1. </a:t>
            </a:r>
            <a:endParaRPr dirty="0"/>
          </a:p>
          <a:p>
            <a:pPr marL="0" marR="0" lvl="0" indent="0" algn="l" rtl="0">
              <a:spcBef>
                <a:spcPts val="0"/>
              </a:spcBef>
              <a:spcAft>
                <a:spcPts val="0"/>
              </a:spcAft>
              <a:buNone/>
            </a:pPr>
            <a:br>
              <a:rPr lang="en-US" sz="2500" dirty="0">
                <a:solidFill>
                  <a:schemeClr val="lt1"/>
                </a:solidFill>
                <a:latin typeface="Arial"/>
                <a:ea typeface="Arial"/>
                <a:cs typeface="Arial"/>
                <a:sym typeface="Arial"/>
              </a:rPr>
            </a:br>
            <a:r>
              <a:rPr lang="en-US" sz="2500" dirty="0">
                <a:solidFill>
                  <a:schemeClr val="lt1"/>
                </a:solidFill>
                <a:latin typeface="Arial"/>
                <a:ea typeface="Arial"/>
                <a:cs typeface="Arial"/>
                <a:sym typeface="Arial"/>
              </a:rPr>
              <a:t>C.P. analyzed the data in R version 3.6.1 (2019-07-05). Free-list data were analyzed using salience analysis, a method used to determine the primary items within a cultural domain. Salience analysis accounts for both frequency and order of mention (Quinlan 2015), and was computed using </a:t>
            </a:r>
            <a:r>
              <a:rPr lang="en-US" sz="2500" dirty="0" err="1">
                <a:solidFill>
                  <a:schemeClr val="lt1"/>
                </a:solidFill>
                <a:latin typeface="Arial"/>
                <a:ea typeface="Arial"/>
                <a:cs typeface="Arial"/>
                <a:sym typeface="Arial"/>
              </a:rPr>
              <a:t>Anthrotools</a:t>
            </a:r>
            <a:r>
              <a:rPr lang="en-US" sz="2500" dirty="0">
                <a:solidFill>
                  <a:schemeClr val="lt1"/>
                </a:solidFill>
                <a:latin typeface="Arial"/>
                <a:ea typeface="Arial"/>
                <a:cs typeface="Arial"/>
                <a:sym typeface="Arial"/>
              </a:rPr>
              <a:t> in R (Lane &amp; </a:t>
            </a:r>
            <a:r>
              <a:rPr lang="en-US" sz="2500" dirty="0" err="1">
                <a:solidFill>
                  <a:schemeClr val="lt1"/>
                </a:solidFill>
                <a:latin typeface="Arial"/>
                <a:ea typeface="Arial"/>
                <a:cs typeface="Arial"/>
                <a:sym typeface="Arial"/>
              </a:rPr>
              <a:t>Purzycki</a:t>
            </a:r>
            <a:r>
              <a:rPr lang="en-US" sz="2500" dirty="0">
                <a:solidFill>
                  <a:schemeClr val="lt1"/>
                </a:solidFill>
                <a:latin typeface="Arial"/>
                <a:ea typeface="Arial"/>
                <a:cs typeface="Arial"/>
                <a:sym typeface="Arial"/>
              </a:rPr>
              <a:t> 2017). A Smith's S score of 0.10 and above was used as the cut-off for salience in each population.</a:t>
            </a:r>
            <a:endParaRPr dirty="0"/>
          </a:p>
          <a:p>
            <a:pPr marL="0" marR="0" lvl="0" indent="0" algn="l" rtl="0">
              <a:spcBef>
                <a:spcPts val="0"/>
              </a:spcBef>
              <a:spcAft>
                <a:spcPts val="0"/>
              </a:spcAft>
              <a:buNone/>
            </a:pPr>
            <a:br>
              <a:rPr lang="en-US" sz="2500" dirty="0">
                <a:solidFill>
                  <a:schemeClr val="lt1"/>
                </a:solidFill>
                <a:latin typeface="Arial"/>
                <a:ea typeface="Arial"/>
                <a:cs typeface="Arial"/>
                <a:sym typeface="Arial"/>
              </a:rPr>
            </a:br>
            <a:endParaRPr sz="2500" dirty="0">
              <a:solidFill>
                <a:schemeClr val="lt1"/>
              </a:solidFill>
              <a:latin typeface="Arial"/>
              <a:ea typeface="Arial"/>
              <a:cs typeface="Arial"/>
              <a:sym typeface="Arial"/>
            </a:endParaRPr>
          </a:p>
        </p:txBody>
      </p:sp>
      <p:pic>
        <p:nvPicPr>
          <p:cNvPr id="131" name="Google Shape;131;p1" descr="Map&#10;&#10;Description automatically generated"/>
          <p:cNvPicPr preferRelativeResize="0"/>
          <p:nvPr/>
        </p:nvPicPr>
        <p:blipFill rotWithShape="1">
          <a:blip r:embed="rId3">
            <a:alphaModFix/>
          </a:blip>
          <a:srcRect/>
          <a:stretch/>
        </p:blipFill>
        <p:spPr>
          <a:xfrm>
            <a:off x="3289622" y="11260773"/>
            <a:ext cx="3406131" cy="4753731"/>
          </a:xfrm>
          <a:prstGeom prst="rect">
            <a:avLst/>
          </a:prstGeom>
          <a:noFill/>
          <a:ln>
            <a:noFill/>
          </a:ln>
        </p:spPr>
      </p:pic>
      <p:sp>
        <p:nvSpPr>
          <p:cNvPr id="132" name="Google Shape;132;p1"/>
          <p:cNvSpPr txBox="1"/>
          <p:nvPr/>
        </p:nvSpPr>
        <p:spPr>
          <a:xfrm>
            <a:off x="718875" y="11331623"/>
            <a:ext cx="3392381" cy="432426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a:solidFill>
                  <a:schemeClr val="lt1"/>
                </a:solidFill>
                <a:latin typeface="Arial"/>
                <a:ea typeface="Arial"/>
                <a:cs typeface="Arial"/>
                <a:sym typeface="Arial"/>
              </a:rPr>
              <a:t>This research was conducted in 2019 in Mysore, Karnataka, and Bhubaneshwar, Odisha. Mysore district has over 900,000 living in the urban area (Census of India 2011), and the urban population of Bhubaneshwar is</a:t>
            </a:r>
            <a:endParaRPr/>
          </a:p>
        </p:txBody>
      </p:sp>
      <p:sp>
        <p:nvSpPr>
          <p:cNvPr id="133" name="Google Shape;133;p1"/>
          <p:cNvSpPr txBox="1"/>
          <p:nvPr/>
        </p:nvSpPr>
        <p:spPr>
          <a:xfrm>
            <a:off x="718875" y="15597105"/>
            <a:ext cx="5141494" cy="54784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dirty="0">
                <a:solidFill>
                  <a:schemeClr val="lt1"/>
                </a:solidFill>
                <a:latin typeface="Arial"/>
                <a:ea typeface="Arial"/>
                <a:cs typeface="Arial"/>
                <a:sym typeface="Arial"/>
              </a:rPr>
              <a:t>843,402 (Census of India 2011).  Both Mysore and Bhubaneshwar are predominately Hindu (73.65% and 95.21%, respectively). People in both regions speak Hindi and English, but also Kannada (Mysore) and Odia (Bhubaneshwar), and Urdu (Muslims). This research included a population of Hindus and Muslims in Mysore and a population of Hindus in Bhubaneshwar. </a:t>
            </a:r>
            <a:endParaRPr dirty="0"/>
          </a:p>
          <a:p>
            <a:pPr marL="0" marR="0" lvl="0" indent="0" algn="l" rtl="0">
              <a:spcBef>
                <a:spcPts val="0"/>
              </a:spcBef>
              <a:spcAft>
                <a:spcPts val="0"/>
              </a:spcAft>
              <a:buNone/>
            </a:pPr>
            <a:endParaRPr sz="1200" dirty="0">
              <a:solidFill>
                <a:schemeClr val="lt1"/>
              </a:solidFill>
              <a:latin typeface="Century Gothic"/>
              <a:ea typeface="Century Gothic"/>
              <a:cs typeface="Century Gothic"/>
              <a:sym typeface="Century Gothic"/>
            </a:endParaRPr>
          </a:p>
        </p:txBody>
      </p:sp>
      <p:sp>
        <p:nvSpPr>
          <p:cNvPr id="134" name="Google Shape;134;p1"/>
          <p:cNvSpPr txBox="1"/>
          <p:nvPr/>
        </p:nvSpPr>
        <p:spPr>
          <a:xfrm>
            <a:off x="718875" y="20813378"/>
            <a:ext cx="5550569" cy="59862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chemeClr val="lt1"/>
                </a:solidFill>
                <a:latin typeface="Arial"/>
                <a:ea typeface="Arial"/>
                <a:cs typeface="Arial"/>
                <a:sym typeface="Arial"/>
              </a:rPr>
              <a:t>Methods</a:t>
            </a:r>
            <a:endParaRPr dirty="0"/>
          </a:p>
          <a:p>
            <a:pPr marL="0" marR="0" lvl="0" indent="0" algn="l" rtl="0">
              <a:spcBef>
                <a:spcPts val="0"/>
              </a:spcBef>
              <a:spcAft>
                <a:spcPts val="0"/>
              </a:spcAft>
              <a:buNone/>
            </a:pPr>
            <a:r>
              <a:rPr lang="en-US" sz="2500" dirty="0">
                <a:solidFill>
                  <a:schemeClr val="lt1"/>
                </a:solidFill>
                <a:latin typeface="Arial"/>
                <a:ea typeface="Arial"/>
                <a:cs typeface="Arial"/>
                <a:sym typeface="Arial"/>
              </a:rPr>
              <a:t>This study was a cross-sectional design. Surveys were translated and back-translated surveys to ensure reliability. Interviews were conducted in the local languages.</a:t>
            </a:r>
            <a:endParaRPr dirty="0"/>
          </a:p>
          <a:p>
            <a:pPr marL="0" marR="0" lvl="0" indent="0" algn="l" rtl="0">
              <a:spcBef>
                <a:spcPts val="0"/>
              </a:spcBef>
              <a:spcAft>
                <a:spcPts val="0"/>
              </a:spcAft>
              <a:buNone/>
            </a:pPr>
            <a:br>
              <a:rPr lang="en-US" sz="2500" dirty="0">
                <a:solidFill>
                  <a:schemeClr val="lt1"/>
                </a:solidFill>
                <a:latin typeface="Arial"/>
                <a:ea typeface="Arial"/>
                <a:cs typeface="Arial"/>
                <a:sym typeface="Arial"/>
              </a:rPr>
            </a:br>
            <a:r>
              <a:rPr lang="en-US" sz="2500" dirty="0">
                <a:solidFill>
                  <a:schemeClr val="lt1"/>
                </a:solidFill>
                <a:latin typeface="Arial"/>
                <a:ea typeface="Arial"/>
                <a:cs typeface="Arial"/>
                <a:sym typeface="Arial"/>
              </a:rPr>
              <a:t>Participants (N=90) completed a survey that consisted questions focusing on demographic information and cultural norms of fasting and personal fasting behaviors.. In total, the survey took approximately 30-45 minutes to complete.</a:t>
            </a:r>
            <a:endParaRPr dirty="0"/>
          </a:p>
          <a:p>
            <a:pPr marL="0" marR="0" lvl="0" indent="0" algn="l"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135" name="Google Shape;135;p1"/>
          <p:cNvSpPr txBox="1"/>
          <p:nvPr/>
        </p:nvSpPr>
        <p:spPr>
          <a:xfrm>
            <a:off x="7292331" y="10733280"/>
            <a:ext cx="6858000" cy="3714240"/>
          </a:xfrm>
          <a:prstGeom prst="rect">
            <a:avLst/>
          </a:prstGeom>
          <a:solidFill>
            <a:srgbClr val="9C5424"/>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800" b="1" dirty="0">
                <a:solidFill>
                  <a:schemeClr val="lt1"/>
                </a:solidFill>
                <a:latin typeface="Arial"/>
                <a:ea typeface="Arial"/>
                <a:cs typeface="Arial"/>
                <a:sym typeface="Arial"/>
              </a:rPr>
              <a:t>Results</a:t>
            </a:r>
            <a:endParaRPr dirty="0"/>
          </a:p>
          <a:p>
            <a:pPr marL="0" marR="0" lvl="0" indent="0" algn="l" rtl="0">
              <a:spcBef>
                <a:spcPts val="0"/>
              </a:spcBef>
              <a:spcAft>
                <a:spcPts val="0"/>
              </a:spcAft>
              <a:buNone/>
            </a:pPr>
            <a:r>
              <a:rPr lang="en-US" sz="2500" dirty="0">
                <a:solidFill>
                  <a:schemeClr val="lt1"/>
                </a:solidFill>
                <a:latin typeface="Arial"/>
                <a:ea typeface="Arial"/>
                <a:cs typeface="Arial"/>
                <a:sym typeface="Arial"/>
              </a:rPr>
              <a:t>On average, participants were 31.14 years old, they had 9.87 years of education, and 1.83 children.</a:t>
            </a:r>
            <a:endParaRPr dirty="0"/>
          </a:p>
          <a:p>
            <a:pPr marL="0" marR="0" lvl="0" indent="0" algn="l" rtl="0">
              <a:spcBef>
                <a:spcPts val="0"/>
              </a:spcBef>
              <a:spcAft>
                <a:spcPts val="0"/>
              </a:spcAft>
              <a:buNone/>
            </a:pPr>
            <a:endParaRPr sz="2500" dirty="0">
              <a:solidFill>
                <a:schemeClr val="lt1"/>
              </a:solidFill>
              <a:latin typeface="Arial"/>
              <a:ea typeface="Arial"/>
              <a:cs typeface="Arial"/>
              <a:sym typeface="Arial"/>
            </a:endParaRPr>
          </a:p>
          <a:p>
            <a:pPr marL="0" marR="0" lvl="0" indent="0" algn="l" rtl="0">
              <a:spcBef>
                <a:spcPts val="0"/>
              </a:spcBef>
              <a:spcAft>
                <a:spcPts val="0"/>
              </a:spcAft>
              <a:buNone/>
            </a:pPr>
            <a:r>
              <a:rPr lang="en-US" sz="2500" dirty="0">
                <a:solidFill>
                  <a:schemeClr val="lt1"/>
                </a:solidFill>
                <a:latin typeface="Arial"/>
                <a:ea typeface="Arial"/>
                <a:cs typeface="Arial"/>
                <a:sym typeface="Arial"/>
              </a:rPr>
              <a:t>In total, participants listed 264 positive phrases and 193 negative phrases associated with consequences of pregnancy fasting. </a:t>
            </a:r>
            <a:endParaRPr dirty="0"/>
          </a:p>
          <a:p>
            <a:pPr marL="0" marR="0" lvl="0" indent="0" algn="l" rtl="0">
              <a:spcBef>
                <a:spcPts val="0"/>
              </a:spcBef>
              <a:spcAft>
                <a:spcPts val="0"/>
              </a:spcAft>
              <a:buNone/>
            </a:pPr>
            <a:endParaRPr sz="2500" dirty="0">
              <a:solidFill>
                <a:schemeClr val="lt1"/>
              </a:solidFill>
              <a:latin typeface="Arial"/>
              <a:ea typeface="Arial"/>
              <a:cs typeface="Arial"/>
              <a:sym typeface="Arial"/>
            </a:endParaRPr>
          </a:p>
          <a:p>
            <a:pPr marL="0" marR="0" lvl="0" indent="0" algn="ctr" rtl="0">
              <a:spcBef>
                <a:spcPts val="0"/>
              </a:spcBef>
              <a:spcAft>
                <a:spcPts val="0"/>
              </a:spcAft>
              <a:buNone/>
            </a:pPr>
            <a:br>
              <a:rPr lang="en-US" sz="2500" b="1" dirty="0">
                <a:solidFill>
                  <a:schemeClr val="lt1"/>
                </a:solidFill>
                <a:latin typeface="Arial"/>
                <a:ea typeface="Arial"/>
                <a:cs typeface="Arial"/>
                <a:sym typeface="Arial"/>
              </a:rPr>
            </a:br>
            <a:endParaRPr sz="2500" b="1" dirty="0">
              <a:solidFill>
                <a:schemeClr val="lt1"/>
              </a:solidFill>
              <a:latin typeface="Arial"/>
              <a:ea typeface="Arial"/>
              <a:cs typeface="Arial"/>
              <a:sym typeface="Arial"/>
            </a:endParaRPr>
          </a:p>
        </p:txBody>
      </p:sp>
      <p:graphicFrame>
        <p:nvGraphicFramePr>
          <p:cNvPr id="136" name="Google Shape;136;p1"/>
          <p:cNvGraphicFramePr/>
          <p:nvPr/>
        </p:nvGraphicFramePr>
        <p:xfrm>
          <a:off x="7024094" y="16003102"/>
          <a:ext cx="7680000" cy="10517190"/>
        </p:xfrm>
        <a:graphic>
          <a:graphicData uri="http://schemas.openxmlformats.org/drawingml/2006/table">
            <a:tbl>
              <a:tblPr firstRow="1" firstCol="1" bandRow="1">
                <a:noFill/>
                <a:tableStyleId>{61B7193F-384F-4F9B-9CE8-D2C69FF7FECB}</a:tableStyleId>
              </a:tblPr>
              <a:tblGrid>
                <a:gridCol w="1619875">
                  <a:extLst>
                    <a:ext uri="{9D8B030D-6E8A-4147-A177-3AD203B41FA5}">
                      <a16:colId xmlns:a16="http://schemas.microsoft.com/office/drawing/2014/main" val="20000"/>
                    </a:ext>
                  </a:extLst>
                </a:gridCol>
                <a:gridCol w="4366250">
                  <a:extLst>
                    <a:ext uri="{9D8B030D-6E8A-4147-A177-3AD203B41FA5}">
                      <a16:colId xmlns:a16="http://schemas.microsoft.com/office/drawing/2014/main" val="20001"/>
                    </a:ext>
                  </a:extLst>
                </a:gridCol>
                <a:gridCol w="1693875">
                  <a:extLst>
                    <a:ext uri="{9D8B030D-6E8A-4147-A177-3AD203B41FA5}">
                      <a16:colId xmlns:a16="http://schemas.microsoft.com/office/drawing/2014/main" val="20002"/>
                    </a:ext>
                  </a:extLst>
                </a:gridCol>
              </a:tblGrid>
              <a:tr h="453100">
                <a:tc>
                  <a:txBody>
                    <a:bodyPr/>
                    <a:lstStyle/>
                    <a:p>
                      <a:pPr marL="0" marR="0" lvl="0" indent="0" algn="l" rtl="0">
                        <a:spcBef>
                          <a:spcPts val="0"/>
                        </a:spcBef>
                        <a:spcAft>
                          <a:spcPts val="0"/>
                        </a:spcAft>
                        <a:buNone/>
                      </a:pPr>
                      <a:r>
                        <a:rPr lang="en-US" sz="2000" u="none" strike="noStrike" cap="none">
                          <a:solidFill>
                            <a:srgbClr val="373737"/>
                          </a:solidFill>
                        </a:rPr>
                        <a:t>Code</a:t>
                      </a:r>
                      <a:endParaRPr/>
                    </a:p>
                  </a:txBody>
                  <a:tcPr marL="63500" marR="63500" marT="63500" marB="63500"/>
                </a:tc>
                <a:tc>
                  <a:txBody>
                    <a:bodyPr/>
                    <a:lstStyle/>
                    <a:p>
                      <a:pPr marL="0" marR="0" lvl="0" indent="0" algn="l" rtl="0">
                        <a:spcBef>
                          <a:spcPts val="0"/>
                        </a:spcBef>
                        <a:spcAft>
                          <a:spcPts val="0"/>
                        </a:spcAft>
                        <a:buNone/>
                      </a:pPr>
                      <a:r>
                        <a:rPr lang="en-US" sz="2000" u="none" strike="noStrike" cap="none">
                          <a:solidFill>
                            <a:srgbClr val="373737"/>
                          </a:solidFill>
                        </a:rPr>
                        <a:t>Description</a:t>
                      </a:r>
                      <a:endParaRPr/>
                    </a:p>
                  </a:txBody>
                  <a:tcPr marL="63500" marR="63500" marT="63500" marB="63500"/>
                </a:tc>
                <a:tc>
                  <a:txBody>
                    <a:bodyPr/>
                    <a:lstStyle/>
                    <a:p>
                      <a:pPr marL="0" marR="0" lvl="0" indent="0" algn="l" rtl="0">
                        <a:spcBef>
                          <a:spcPts val="0"/>
                        </a:spcBef>
                        <a:spcAft>
                          <a:spcPts val="0"/>
                        </a:spcAft>
                        <a:buNone/>
                      </a:pPr>
                      <a:r>
                        <a:rPr lang="en-US" sz="2000" u="none" strike="noStrike" cap="none">
                          <a:solidFill>
                            <a:srgbClr val="373737"/>
                          </a:solidFill>
                        </a:rPr>
                        <a:t>Example</a:t>
                      </a:r>
                      <a:endParaRPr/>
                    </a:p>
                  </a:txBody>
                  <a:tcPr marL="9525" marR="9525" marT="9525" marB="9525"/>
                </a:tc>
                <a:extLst>
                  <a:ext uri="{0D108BD9-81ED-4DB2-BD59-A6C34878D82A}">
                    <a16:rowId xmlns:a16="http://schemas.microsoft.com/office/drawing/2014/main" val="10000"/>
                  </a:ext>
                </a:extLst>
              </a:tr>
              <a:tr h="543700">
                <a:tc>
                  <a:txBody>
                    <a:bodyPr/>
                    <a:lstStyle/>
                    <a:p>
                      <a:pPr marL="0" marR="0" lvl="0" indent="0" algn="l" rtl="0">
                        <a:spcBef>
                          <a:spcPts val="0"/>
                        </a:spcBef>
                        <a:spcAft>
                          <a:spcPts val="0"/>
                        </a:spcAft>
                        <a:buNone/>
                      </a:pPr>
                      <a:r>
                        <a:rPr lang="en-US" sz="1400" u="none" strike="noStrike" cap="none">
                          <a:solidFill>
                            <a:srgbClr val="373737"/>
                          </a:solidFill>
                        </a:rPr>
                        <a:t>Child Development</a:t>
                      </a:r>
                      <a:endParaRPr/>
                    </a:p>
                  </a:txBody>
                  <a:tcPr marL="63500" marR="63500" marT="63500" marB="63500"/>
                </a:tc>
                <a:tc>
                  <a:txBody>
                    <a:bodyPr/>
                    <a:lstStyle/>
                    <a:p>
                      <a:pPr marL="0" marR="0" lvl="0" indent="0" algn="l" rtl="0">
                        <a:spcBef>
                          <a:spcPts val="0"/>
                        </a:spcBef>
                        <a:spcAft>
                          <a:spcPts val="0"/>
                        </a:spcAft>
                        <a:buNone/>
                      </a:pPr>
                      <a:r>
                        <a:rPr lang="en-US" sz="1400" u="none" strike="noStrike" cap="none" dirty="0">
                          <a:solidFill>
                            <a:srgbClr val="373737"/>
                          </a:solidFill>
                        </a:rPr>
                        <a:t>After delivery, fasting impacts the infant or child in non-religious ways </a:t>
                      </a:r>
                      <a:endParaRPr dirty="0"/>
                    </a:p>
                  </a:txBody>
                  <a:tcPr marL="63500" marR="63500" marT="63500" marB="63500"/>
                </a:tc>
                <a:tc>
                  <a:txBody>
                    <a:bodyPr/>
                    <a:lstStyle/>
                    <a:p>
                      <a:pPr marL="0" marR="0" lvl="0" indent="0" algn="l" rtl="0">
                        <a:spcBef>
                          <a:spcPts val="0"/>
                        </a:spcBef>
                        <a:spcAft>
                          <a:spcPts val="0"/>
                        </a:spcAft>
                        <a:buNone/>
                      </a:pPr>
                      <a:r>
                        <a:rPr lang="en-US" sz="1400" u="none" strike="noStrike" cap="none">
                          <a:solidFill>
                            <a:srgbClr val="373737"/>
                          </a:solidFill>
                        </a:rPr>
                        <a:t>Infant weakness</a:t>
                      </a:r>
                      <a:endParaRPr/>
                    </a:p>
                  </a:txBody>
                  <a:tcPr marL="9525" marR="9525" marT="9525" marB="9525"/>
                </a:tc>
                <a:extLst>
                  <a:ext uri="{0D108BD9-81ED-4DB2-BD59-A6C34878D82A}">
                    <a16:rowId xmlns:a16="http://schemas.microsoft.com/office/drawing/2014/main" val="10001"/>
                  </a:ext>
                </a:extLst>
              </a:tr>
              <a:tr h="543700">
                <a:tc>
                  <a:txBody>
                    <a:bodyPr/>
                    <a:lstStyle/>
                    <a:p>
                      <a:pPr marL="0" marR="0" lvl="0" indent="0" algn="l" rtl="0">
                        <a:spcBef>
                          <a:spcPts val="0"/>
                        </a:spcBef>
                        <a:spcAft>
                          <a:spcPts val="0"/>
                        </a:spcAft>
                        <a:buNone/>
                      </a:pPr>
                      <a:r>
                        <a:rPr lang="en-US" sz="1400" u="none" strike="noStrike" cap="none">
                          <a:solidFill>
                            <a:srgbClr val="373737"/>
                          </a:solidFill>
                        </a:rPr>
                        <a:t>Work Motivation</a:t>
                      </a:r>
                      <a:endParaRPr/>
                    </a:p>
                  </a:txBody>
                  <a:tcPr marL="63500" marR="63500" marT="63500" marB="63500"/>
                </a:tc>
                <a:tc>
                  <a:txBody>
                    <a:bodyPr/>
                    <a:lstStyle/>
                    <a:p>
                      <a:pPr marL="0" marR="0" lvl="0" indent="0" algn="l" rtl="0">
                        <a:spcBef>
                          <a:spcPts val="0"/>
                        </a:spcBef>
                        <a:spcAft>
                          <a:spcPts val="0"/>
                        </a:spcAft>
                        <a:buNone/>
                      </a:pPr>
                      <a:r>
                        <a:rPr lang="en-US" sz="1400" u="none" strike="noStrike" cap="none">
                          <a:solidFill>
                            <a:srgbClr val="373737"/>
                          </a:solidFill>
                        </a:rPr>
                        <a:t>Fasting improves ability and increases desire to work</a:t>
                      </a:r>
                      <a:endParaRPr/>
                    </a:p>
                  </a:txBody>
                  <a:tcPr marL="63500" marR="63500" marT="63500" marB="63500"/>
                </a:tc>
                <a:tc>
                  <a:txBody>
                    <a:bodyPr/>
                    <a:lstStyle/>
                    <a:p>
                      <a:pPr marL="0" marR="0" lvl="0" indent="0" algn="l" rtl="0">
                        <a:spcBef>
                          <a:spcPts val="0"/>
                        </a:spcBef>
                        <a:spcAft>
                          <a:spcPts val="0"/>
                        </a:spcAft>
                        <a:buNone/>
                      </a:pPr>
                      <a:r>
                        <a:rPr lang="en-US" sz="1400" u="none" strike="noStrike" cap="none">
                          <a:solidFill>
                            <a:srgbClr val="373737"/>
                          </a:solidFill>
                        </a:rPr>
                        <a:t>Increase interest in work</a:t>
                      </a:r>
                      <a:endParaRPr/>
                    </a:p>
                  </a:txBody>
                  <a:tcPr marL="9525" marR="9525" marT="9525" marB="9525"/>
                </a:tc>
                <a:extLst>
                  <a:ext uri="{0D108BD9-81ED-4DB2-BD59-A6C34878D82A}">
                    <a16:rowId xmlns:a16="http://schemas.microsoft.com/office/drawing/2014/main" val="10002"/>
                  </a:ext>
                </a:extLst>
              </a:tr>
              <a:tr h="543700">
                <a:tc>
                  <a:txBody>
                    <a:bodyPr/>
                    <a:lstStyle/>
                    <a:p>
                      <a:pPr marL="0" marR="0" lvl="0" indent="0" algn="l" rtl="0">
                        <a:spcBef>
                          <a:spcPts val="0"/>
                        </a:spcBef>
                        <a:spcAft>
                          <a:spcPts val="0"/>
                        </a:spcAft>
                        <a:buNone/>
                      </a:pPr>
                      <a:r>
                        <a:rPr lang="en-US" sz="1400" u="none" strike="noStrike" cap="none">
                          <a:solidFill>
                            <a:srgbClr val="373737"/>
                          </a:solidFill>
                        </a:rPr>
                        <a:t>Religious Belief</a:t>
                      </a:r>
                      <a:endParaRPr/>
                    </a:p>
                  </a:txBody>
                  <a:tcPr marL="63500" marR="63500" marT="63500" marB="63500"/>
                </a:tc>
                <a:tc>
                  <a:txBody>
                    <a:bodyPr/>
                    <a:lstStyle/>
                    <a:p>
                      <a:pPr marL="0" marR="0" lvl="0" indent="0" algn="l" rtl="0">
                        <a:spcBef>
                          <a:spcPts val="0"/>
                        </a:spcBef>
                        <a:spcAft>
                          <a:spcPts val="0"/>
                        </a:spcAft>
                        <a:buNone/>
                      </a:pPr>
                      <a:r>
                        <a:rPr lang="en-US" sz="1400" u="none" strike="noStrike" cap="none">
                          <a:solidFill>
                            <a:srgbClr val="373737"/>
                          </a:solidFill>
                        </a:rPr>
                        <a:t>Any religious or spiritual effect of fasting not related to childhood</a:t>
                      </a:r>
                      <a:endParaRPr/>
                    </a:p>
                  </a:txBody>
                  <a:tcPr marL="63500" marR="63500" marT="63500" marB="63500"/>
                </a:tc>
                <a:tc>
                  <a:txBody>
                    <a:bodyPr/>
                    <a:lstStyle/>
                    <a:p>
                      <a:pPr marL="0" marR="0" lvl="0" indent="0" algn="l" rtl="0">
                        <a:spcBef>
                          <a:spcPts val="0"/>
                        </a:spcBef>
                        <a:spcAft>
                          <a:spcPts val="0"/>
                        </a:spcAft>
                        <a:buNone/>
                      </a:pPr>
                      <a:r>
                        <a:rPr lang="en-US" sz="1400" u="none" strike="noStrike" cap="none">
                          <a:solidFill>
                            <a:srgbClr val="373737"/>
                          </a:solidFill>
                        </a:rPr>
                        <a:t>Double deeds</a:t>
                      </a:r>
                      <a:endParaRPr/>
                    </a:p>
                  </a:txBody>
                  <a:tcPr marL="9525" marR="9525" marT="9525" marB="9525"/>
                </a:tc>
                <a:extLst>
                  <a:ext uri="{0D108BD9-81ED-4DB2-BD59-A6C34878D82A}">
                    <a16:rowId xmlns:a16="http://schemas.microsoft.com/office/drawing/2014/main" val="10003"/>
                  </a:ext>
                </a:extLst>
              </a:tr>
              <a:tr h="543700">
                <a:tc>
                  <a:txBody>
                    <a:bodyPr/>
                    <a:lstStyle/>
                    <a:p>
                      <a:pPr marL="0" marR="0" lvl="0" indent="0" algn="l" rtl="0">
                        <a:spcBef>
                          <a:spcPts val="0"/>
                        </a:spcBef>
                        <a:spcAft>
                          <a:spcPts val="0"/>
                        </a:spcAft>
                        <a:buNone/>
                      </a:pPr>
                      <a:r>
                        <a:rPr lang="en-US" sz="1400" u="none" strike="noStrike" cap="none">
                          <a:solidFill>
                            <a:srgbClr val="373737"/>
                          </a:solidFill>
                        </a:rPr>
                        <a:t>Pregnancy Symptoms</a:t>
                      </a:r>
                      <a:endParaRPr/>
                    </a:p>
                  </a:txBody>
                  <a:tcPr marL="63500" marR="63500" marT="63500" marB="63500"/>
                </a:tc>
                <a:tc>
                  <a:txBody>
                    <a:bodyPr/>
                    <a:lstStyle/>
                    <a:p>
                      <a:pPr marL="0" marR="0" lvl="0" indent="0" algn="l" rtl="0">
                        <a:spcBef>
                          <a:spcPts val="0"/>
                        </a:spcBef>
                        <a:spcAft>
                          <a:spcPts val="0"/>
                        </a:spcAft>
                        <a:buNone/>
                      </a:pPr>
                      <a:r>
                        <a:rPr lang="en-US" sz="1400" u="none" strike="noStrike" cap="none">
                          <a:solidFill>
                            <a:srgbClr val="373737"/>
                          </a:solidFill>
                        </a:rPr>
                        <a:t>Nausea, vomiting, not including tiredness</a:t>
                      </a:r>
                      <a:endParaRPr/>
                    </a:p>
                  </a:txBody>
                  <a:tcPr marL="63500" marR="63500" marT="63500" marB="63500"/>
                </a:tc>
                <a:tc>
                  <a:txBody>
                    <a:bodyPr/>
                    <a:lstStyle/>
                    <a:p>
                      <a:pPr marL="0" marR="0" lvl="0" indent="0" algn="l" rtl="0">
                        <a:spcBef>
                          <a:spcPts val="0"/>
                        </a:spcBef>
                        <a:spcAft>
                          <a:spcPts val="0"/>
                        </a:spcAft>
                        <a:buNone/>
                      </a:pPr>
                      <a:r>
                        <a:rPr lang="en-US" sz="1400" u="none" strike="noStrike" cap="none">
                          <a:solidFill>
                            <a:srgbClr val="373737"/>
                          </a:solidFill>
                        </a:rPr>
                        <a:t>Vomiting, increase nausea</a:t>
                      </a:r>
                      <a:endParaRPr/>
                    </a:p>
                  </a:txBody>
                  <a:tcPr marL="9525" marR="9525" marT="9525" marB="9525"/>
                </a:tc>
                <a:extLst>
                  <a:ext uri="{0D108BD9-81ED-4DB2-BD59-A6C34878D82A}">
                    <a16:rowId xmlns:a16="http://schemas.microsoft.com/office/drawing/2014/main" val="10004"/>
                  </a:ext>
                </a:extLst>
              </a:tr>
              <a:tr h="875975">
                <a:tc>
                  <a:txBody>
                    <a:bodyPr/>
                    <a:lstStyle/>
                    <a:p>
                      <a:pPr marL="0" marR="0" lvl="0" indent="0" algn="l" rtl="0">
                        <a:spcBef>
                          <a:spcPts val="0"/>
                        </a:spcBef>
                        <a:spcAft>
                          <a:spcPts val="0"/>
                        </a:spcAft>
                        <a:buNone/>
                      </a:pPr>
                      <a:r>
                        <a:rPr lang="en-US" sz="1400" u="none" strike="noStrike" cap="none">
                          <a:solidFill>
                            <a:srgbClr val="373737"/>
                          </a:solidFill>
                        </a:rPr>
                        <a:t>Maternal-infant Health</a:t>
                      </a:r>
                      <a:endParaRPr/>
                    </a:p>
                  </a:txBody>
                  <a:tcPr marL="63500" marR="63500" marT="63500" marB="63500"/>
                </a:tc>
                <a:tc>
                  <a:txBody>
                    <a:bodyPr/>
                    <a:lstStyle/>
                    <a:p>
                      <a:pPr marL="0" marR="0" lvl="0" indent="0" algn="l" rtl="0">
                        <a:spcBef>
                          <a:spcPts val="0"/>
                        </a:spcBef>
                        <a:spcAft>
                          <a:spcPts val="0"/>
                        </a:spcAft>
                        <a:buNone/>
                      </a:pPr>
                      <a:r>
                        <a:rPr lang="en-US" sz="1400" u="none" strike="noStrike" cap="none">
                          <a:solidFill>
                            <a:srgbClr val="373737"/>
                          </a:solidFill>
                        </a:rPr>
                        <a:t>Any effect of fasting on the mother, infant (in womb), or both</a:t>
                      </a:r>
                      <a:endParaRPr/>
                    </a:p>
                  </a:txBody>
                  <a:tcPr marL="63500" marR="63500" marT="63500" marB="63500"/>
                </a:tc>
                <a:tc>
                  <a:txBody>
                    <a:bodyPr/>
                    <a:lstStyle/>
                    <a:p>
                      <a:pPr marL="0" marR="0" lvl="0" indent="0" algn="l" rtl="0">
                        <a:spcBef>
                          <a:spcPts val="0"/>
                        </a:spcBef>
                        <a:spcAft>
                          <a:spcPts val="0"/>
                        </a:spcAft>
                        <a:buNone/>
                      </a:pPr>
                      <a:r>
                        <a:rPr lang="en-US" sz="1400" u="none" strike="noStrike" cap="none">
                          <a:solidFill>
                            <a:srgbClr val="373737"/>
                          </a:solidFill>
                        </a:rPr>
                        <a:t>Negative impact during first 5 months of pregnancy</a:t>
                      </a:r>
                      <a:endParaRPr/>
                    </a:p>
                  </a:txBody>
                  <a:tcPr marL="9525" marR="9525" marT="9525" marB="9525"/>
                </a:tc>
                <a:extLst>
                  <a:ext uri="{0D108BD9-81ED-4DB2-BD59-A6C34878D82A}">
                    <a16:rowId xmlns:a16="http://schemas.microsoft.com/office/drawing/2014/main" val="10005"/>
                  </a:ext>
                </a:extLst>
              </a:tr>
              <a:tr h="875975">
                <a:tc>
                  <a:txBody>
                    <a:bodyPr/>
                    <a:lstStyle/>
                    <a:p>
                      <a:pPr marL="0" marR="0" lvl="0" indent="0" algn="l" rtl="0">
                        <a:spcBef>
                          <a:spcPts val="0"/>
                        </a:spcBef>
                        <a:spcAft>
                          <a:spcPts val="0"/>
                        </a:spcAft>
                        <a:buNone/>
                      </a:pPr>
                      <a:r>
                        <a:rPr lang="en-US" sz="1400" u="none" strike="noStrike" cap="none">
                          <a:solidFill>
                            <a:srgbClr val="373737"/>
                          </a:solidFill>
                        </a:rPr>
                        <a:t>Child Religiosity</a:t>
                      </a:r>
                      <a:endParaRPr/>
                    </a:p>
                  </a:txBody>
                  <a:tcPr marL="63500" marR="63500" marT="63500" marB="63500"/>
                </a:tc>
                <a:tc>
                  <a:txBody>
                    <a:bodyPr/>
                    <a:lstStyle/>
                    <a:p>
                      <a:pPr marL="0" marR="0" lvl="0" indent="0" algn="l" rtl="0">
                        <a:spcBef>
                          <a:spcPts val="0"/>
                        </a:spcBef>
                        <a:spcAft>
                          <a:spcPts val="0"/>
                        </a:spcAft>
                        <a:buNone/>
                      </a:pPr>
                      <a:r>
                        <a:rPr lang="en-US" sz="1400" u="none" strike="noStrike" cap="none">
                          <a:solidFill>
                            <a:srgbClr val="373737"/>
                          </a:solidFill>
                        </a:rPr>
                        <a:t>Fasting impacts the spirituality or religiosity of the fetus/infant/child</a:t>
                      </a:r>
                      <a:endParaRPr/>
                    </a:p>
                  </a:txBody>
                  <a:tcPr marL="63500" marR="63500" marT="63500" marB="63500"/>
                </a:tc>
                <a:tc>
                  <a:txBody>
                    <a:bodyPr/>
                    <a:lstStyle/>
                    <a:p>
                      <a:pPr marL="0" marR="0" lvl="0" indent="0" algn="l" rtl="0">
                        <a:spcBef>
                          <a:spcPts val="0"/>
                        </a:spcBef>
                        <a:spcAft>
                          <a:spcPts val="0"/>
                        </a:spcAft>
                        <a:buNone/>
                      </a:pPr>
                      <a:r>
                        <a:rPr lang="en-US" sz="1400" u="none" strike="noStrike" cap="none">
                          <a:solidFill>
                            <a:srgbClr val="373737"/>
                          </a:solidFill>
                        </a:rPr>
                        <a:t>Baby becomes aware of Islam in belly</a:t>
                      </a:r>
                      <a:endParaRPr/>
                    </a:p>
                    <a:p>
                      <a:pPr marL="0" marR="0" lvl="0" indent="0" algn="l" rtl="0">
                        <a:spcBef>
                          <a:spcPts val="0"/>
                        </a:spcBef>
                        <a:spcAft>
                          <a:spcPts val="0"/>
                        </a:spcAft>
                        <a:buNone/>
                      </a:pPr>
                      <a:endParaRPr sz="1400" u="none" strike="noStrike" cap="none">
                        <a:solidFill>
                          <a:srgbClr val="373737"/>
                        </a:solidFill>
                      </a:endParaRPr>
                    </a:p>
                  </a:txBody>
                  <a:tcPr marL="9525" marR="9525" marT="9525" marB="9525"/>
                </a:tc>
                <a:extLst>
                  <a:ext uri="{0D108BD9-81ED-4DB2-BD59-A6C34878D82A}">
                    <a16:rowId xmlns:a16="http://schemas.microsoft.com/office/drawing/2014/main" val="10006"/>
                  </a:ext>
                </a:extLst>
              </a:tr>
              <a:tr h="664525">
                <a:tc>
                  <a:txBody>
                    <a:bodyPr/>
                    <a:lstStyle/>
                    <a:p>
                      <a:pPr marL="0" marR="0" lvl="0" indent="0" algn="l" rtl="0">
                        <a:spcBef>
                          <a:spcPts val="0"/>
                        </a:spcBef>
                        <a:spcAft>
                          <a:spcPts val="0"/>
                        </a:spcAft>
                        <a:buNone/>
                      </a:pPr>
                      <a:r>
                        <a:rPr lang="en-US" sz="1400" u="none" strike="noStrike" cap="none">
                          <a:solidFill>
                            <a:srgbClr val="373737"/>
                          </a:solidFill>
                        </a:rPr>
                        <a:t>Conflict Diffuser</a:t>
                      </a:r>
                      <a:endParaRPr/>
                    </a:p>
                  </a:txBody>
                  <a:tcPr marL="63500" marR="63500" marT="63500" marB="63500"/>
                </a:tc>
                <a:tc>
                  <a:txBody>
                    <a:bodyPr/>
                    <a:lstStyle/>
                    <a:p>
                      <a:pPr marL="0" marR="0" lvl="0" indent="0" algn="l" rtl="0">
                        <a:spcBef>
                          <a:spcPts val="0"/>
                        </a:spcBef>
                        <a:spcAft>
                          <a:spcPts val="0"/>
                        </a:spcAft>
                        <a:buNone/>
                      </a:pPr>
                      <a:r>
                        <a:rPr lang="en-US" sz="1400" u="none" strike="noStrike" cap="none">
                          <a:solidFill>
                            <a:srgbClr val="373737"/>
                          </a:solidFill>
                        </a:rPr>
                        <a:t>Fasting reduces interpersonal conflict</a:t>
                      </a:r>
                      <a:endParaRPr/>
                    </a:p>
                  </a:txBody>
                  <a:tcPr marL="63500" marR="63500" marT="63500" marB="63500"/>
                </a:tc>
                <a:tc>
                  <a:txBody>
                    <a:bodyPr/>
                    <a:lstStyle/>
                    <a:p>
                      <a:pPr marL="0" marR="0" lvl="0" indent="0" algn="l" rtl="0">
                        <a:spcBef>
                          <a:spcPts val="0"/>
                        </a:spcBef>
                        <a:spcAft>
                          <a:spcPts val="0"/>
                        </a:spcAft>
                        <a:buNone/>
                      </a:pPr>
                      <a:r>
                        <a:rPr lang="en-US" sz="1400" u="none" strike="noStrike" cap="none">
                          <a:solidFill>
                            <a:srgbClr val="373737"/>
                          </a:solidFill>
                        </a:rPr>
                        <a:t>Removes difficulties from home</a:t>
                      </a:r>
                      <a:endParaRPr/>
                    </a:p>
                  </a:txBody>
                  <a:tcPr marL="9525" marR="9525" marT="9525" marB="9525"/>
                </a:tc>
                <a:extLst>
                  <a:ext uri="{0D108BD9-81ED-4DB2-BD59-A6C34878D82A}">
                    <a16:rowId xmlns:a16="http://schemas.microsoft.com/office/drawing/2014/main" val="10007"/>
                  </a:ext>
                </a:extLst>
              </a:tr>
              <a:tr h="332275">
                <a:tc>
                  <a:txBody>
                    <a:bodyPr/>
                    <a:lstStyle/>
                    <a:p>
                      <a:pPr marL="0" marR="0" lvl="0" indent="0" algn="l" rtl="0">
                        <a:spcBef>
                          <a:spcPts val="0"/>
                        </a:spcBef>
                        <a:spcAft>
                          <a:spcPts val="0"/>
                        </a:spcAft>
                        <a:buNone/>
                      </a:pPr>
                      <a:r>
                        <a:rPr lang="en-US" sz="1400" u="none" strike="noStrike" cap="none">
                          <a:solidFill>
                            <a:srgbClr val="373737"/>
                          </a:solidFill>
                        </a:rPr>
                        <a:t>Delivery</a:t>
                      </a:r>
                      <a:endParaRPr/>
                    </a:p>
                  </a:txBody>
                  <a:tcPr marL="63500" marR="63500" marT="63500" marB="63500"/>
                </a:tc>
                <a:tc>
                  <a:txBody>
                    <a:bodyPr/>
                    <a:lstStyle/>
                    <a:p>
                      <a:pPr marL="0" marR="0" lvl="0" indent="0" algn="l" rtl="0">
                        <a:spcBef>
                          <a:spcPts val="0"/>
                        </a:spcBef>
                        <a:spcAft>
                          <a:spcPts val="0"/>
                        </a:spcAft>
                        <a:buNone/>
                      </a:pPr>
                      <a:r>
                        <a:rPr lang="en-US" sz="1400" u="none" strike="noStrike" cap="none">
                          <a:solidFill>
                            <a:srgbClr val="373737"/>
                          </a:solidFill>
                        </a:rPr>
                        <a:t>Fasting influences delivery</a:t>
                      </a:r>
                      <a:endParaRPr/>
                    </a:p>
                  </a:txBody>
                  <a:tcPr marL="63500" marR="63500" marT="63500" marB="63500"/>
                </a:tc>
                <a:tc>
                  <a:txBody>
                    <a:bodyPr/>
                    <a:lstStyle/>
                    <a:p>
                      <a:pPr marL="0" marR="0" lvl="0" indent="0" algn="l" rtl="0">
                        <a:spcBef>
                          <a:spcPts val="0"/>
                        </a:spcBef>
                        <a:spcAft>
                          <a:spcPts val="0"/>
                        </a:spcAft>
                        <a:buNone/>
                      </a:pPr>
                      <a:r>
                        <a:rPr lang="en-US" sz="1400" u="none" strike="noStrike" cap="none">
                          <a:solidFill>
                            <a:srgbClr val="373737"/>
                          </a:solidFill>
                        </a:rPr>
                        <a:t>Easy delivery</a:t>
                      </a:r>
                      <a:endParaRPr/>
                    </a:p>
                  </a:txBody>
                  <a:tcPr marL="9525" marR="9525" marT="9525" marB="9525"/>
                </a:tc>
                <a:extLst>
                  <a:ext uri="{0D108BD9-81ED-4DB2-BD59-A6C34878D82A}">
                    <a16:rowId xmlns:a16="http://schemas.microsoft.com/office/drawing/2014/main" val="10008"/>
                  </a:ext>
                </a:extLst>
              </a:tr>
              <a:tr h="543700">
                <a:tc>
                  <a:txBody>
                    <a:bodyPr/>
                    <a:lstStyle/>
                    <a:p>
                      <a:pPr marL="0" marR="0" lvl="0" indent="0" algn="l" rtl="0">
                        <a:spcBef>
                          <a:spcPts val="0"/>
                        </a:spcBef>
                        <a:spcAft>
                          <a:spcPts val="0"/>
                        </a:spcAft>
                        <a:buNone/>
                      </a:pPr>
                      <a:r>
                        <a:rPr lang="en-US" sz="1400" u="none" strike="noStrike" cap="none">
                          <a:solidFill>
                            <a:srgbClr val="373737"/>
                          </a:solidFill>
                        </a:rPr>
                        <a:t>Don't Know</a:t>
                      </a:r>
                      <a:endParaRPr/>
                    </a:p>
                  </a:txBody>
                  <a:tcPr marL="63500" marR="63500" marT="63500" marB="63500"/>
                </a:tc>
                <a:tc>
                  <a:txBody>
                    <a:bodyPr/>
                    <a:lstStyle/>
                    <a:p>
                      <a:pPr marL="0" marR="0" lvl="0" indent="0" algn="l" rtl="0">
                        <a:spcBef>
                          <a:spcPts val="0"/>
                        </a:spcBef>
                        <a:spcAft>
                          <a:spcPts val="0"/>
                        </a:spcAft>
                        <a:buNone/>
                      </a:pPr>
                      <a:r>
                        <a:rPr lang="en-US" sz="1400" u="none" strike="noStrike" cap="none">
                          <a:solidFill>
                            <a:srgbClr val="373737"/>
                          </a:solidFill>
                        </a:rPr>
                        <a:t>Participant says they are unsure or don't know the effects of fasting in pregnancy</a:t>
                      </a:r>
                      <a:endParaRPr/>
                    </a:p>
                  </a:txBody>
                  <a:tcPr marL="63500" marR="63500" marT="63500" marB="63500"/>
                </a:tc>
                <a:tc>
                  <a:txBody>
                    <a:bodyPr/>
                    <a:lstStyle/>
                    <a:p>
                      <a:pPr marL="0" marR="0" lvl="0" indent="0" algn="l" rtl="0">
                        <a:spcBef>
                          <a:spcPts val="0"/>
                        </a:spcBef>
                        <a:spcAft>
                          <a:spcPts val="0"/>
                        </a:spcAft>
                        <a:buNone/>
                      </a:pPr>
                      <a:r>
                        <a:rPr lang="en-US" sz="1400" u="none" strike="noStrike" cap="none">
                          <a:solidFill>
                            <a:srgbClr val="373737"/>
                          </a:solidFill>
                        </a:rPr>
                        <a:t>N/A</a:t>
                      </a:r>
                      <a:endParaRPr/>
                    </a:p>
                  </a:txBody>
                  <a:tcPr marL="9525" marR="9525" marT="9525" marB="9525"/>
                </a:tc>
                <a:extLst>
                  <a:ext uri="{0D108BD9-81ED-4DB2-BD59-A6C34878D82A}">
                    <a16:rowId xmlns:a16="http://schemas.microsoft.com/office/drawing/2014/main" val="10009"/>
                  </a:ext>
                </a:extLst>
              </a:tr>
              <a:tr h="543700">
                <a:tc>
                  <a:txBody>
                    <a:bodyPr/>
                    <a:lstStyle/>
                    <a:p>
                      <a:pPr marL="0" marR="0" lvl="0" indent="0" algn="l" rtl="0">
                        <a:spcBef>
                          <a:spcPts val="0"/>
                        </a:spcBef>
                        <a:spcAft>
                          <a:spcPts val="0"/>
                        </a:spcAft>
                        <a:buNone/>
                      </a:pPr>
                      <a:r>
                        <a:rPr lang="en-US" sz="1400" u="none" strike="noStrike" cap="none">
                          <a:solidFill>
                            <a:srgbClr val="373737"/>
                          </a:solidFill>
                        </a:rPr>
                        <a:t>Family Wellbeing</a:t>
                      </a:r>
                      <a:endParaRPr/>
                    </a:p>
                  </a:txBody>
                  <a:tcPr marL="63500" marR="63500" marT="63500" marB="63500"/>
                </a:tc>
                <a:tc>
                  <a:txBody>
                    <a:bodyPr/>
                    <a:lstStyle/>
                    <a:p>
                      <a:pPr marL="0" marR="0" lvl="0" indent="0" algn="l" rtl="0">
                        <a:spcBef>
                          <a:spcPts val="0"/>
                        </a:spcBef>
                        <a:spcAft>
                          <a:spcPts val="0"/>
                        </a:spcAft>
                        <a:buNone/>
                      </a:pPr>
                      <a:r>
                        <a:rPr lang="en-US" sz="1400" u="none" strike="noStrike" cap="none">
                          <a:solidFill>
                            <a:srgbClr val="373737"/>
                          </a:solidFill>
                        </a:rPr>
                        <a:t>Fasting has an impact on the husband or collective family unit</a:t>
                      </a:r>
                      <a:endParaRPr/>
                    </a:p>
                  </a:txBody>
                  <a:tcPr marL="63500" marR="63500" marT="63500" marB="63500"/>
                </a:tc>
                <a:tc>
                  <a:txBody>
                    <a:bodyPr/>
                    <a:lstStyle/>
                    <a:p>
                      <a:pPr marL="0" marR="0" lvl="0" indent="0" algn="l" rtl="0">
                        <a:spcBef>
                          <a:spcPts val="0"/>
                        </a:spcBef>
                        <a:spcAft>
                          <a:spcPts val="0"/>
                        </a:spcAft>
                        <a:buNone/>
                      </a:pPr>
                      <a:r>
                        <a:rPr lang="en-US" sz="1400" u="none" strike="noStrike" cap="none">
                          <a:solidFill>
                            <a:srgbClr val="373737"/>
                          </a:solidFill>
                        </a:rPr>
                        <a:t>For husband’s health</a:t>
                      </a:r>
                      <a:endParaRPr/>
                    </a:p>
                  </a:txBody>
                  <a:tcPr marL="9525" marR="9525" marT="9525" marB="9525"/>
                </a:tc>
                <a:extLst>
                  <a:ext uri="{0D108BD9-81ED-4DB2-BD59-A6C34878D82A}">
                    <a16:rowId xmlns:a16="http://schemas.microsoft.com/office/drawing/2014/main" val="10010"/>
                  </a:ext>
                </a:extLst>
              </a:tr>
              <a:tr h="543700">
                <a:tc>
                  <a:txBody>
                    <a:bodyPr/>
                    <a:lstStyle/>
                    <a:p>
                      <a:pPr marL="0" marR="0" lvl="0" indent="0" algn="l" rtl="0">
                        <a:spcBef>
                          <a:spcPts val="0"/>
                        </a:spcBef>
                        <a:spcAft>
                          <a:spcPts val="0"/>
                        </a:spcAft>
                        <a:buNone/>
                      </a:pPr>
                      <a:r>
                        <a:rPr lang="en-US" sz="1400" u="none" strike="noStrike" cap="none">
                          <a:solidFill>
                            <a:srgbClr val="373737"/>
                          </a:solidFill>
                        </a:rPr>
                        <a:t>General Health</a:t>
                      </a:r>
                      <a:endParaRPr/>
                    </a:p>
                  </a:txBody>
                  <a:tcPr marL="63500" marR="63500" marT="63500" marB="63500"/>
                </a:tc>
                <a:tc>
                  <a:txBody>
                    <a:bodyPr/>
                    <a:lstStyle/>
                    <a:p>
                      <a:pPr marL="0" marR="0" lvl="0" indent="0" algn="l" rtl="0">
                        <a:spcBef>
                          <a:spcPts val="0"/>
                        </a:spcBef>
                        <a:spcAft>
                          <a:spcPts val="0"/>
                        </a:spcAft>
                        <a:buNone/>
                      </a:pPr>
                      <a:r>
                        <a:rPr lang="en-US" sz="1400" u="none" strike="noStrike" cap="none">
                          <a:solidFill>
                            <a:srgbClr val="373737"/>
                          </a:solidFill>
                        </a:rPr>
                        <a:t>Fasting has an impact on health outcomes not specific to pregnancy</a:t>
                      </a:r>
                      <a:endParaRPr/>
                    </a:p>
                  </a:txBody>
                  <a:tcPr marL="63500" marR="63500" marT="63500" marB="63500"/>
                </a:tc>
                <a:tc>
                  <a:txBody>
                    <a:bodyPr/>
                    <a:lstStyle/>
                    <a:p>
                      <a:pPr marL="0" marR="0" lvl="0" indent="0" algn="l" rtl="0">
                        <a:spcBef>
                          <a:spcPts val="0"/>
                        </a:spcBef>
                        <a:spcAft>
                          <a:spcPts val="0"/>
                        </a:spcAft>
                        <a:buNone/>
                      </a:pPr>
                      <a:r>
                        <a:rPr lang="en-US" sz="1400" u="none" strike="noStrike" cap="none">
                          <a:solidFill>
                            <a:srgbClr val="373737"/>
                          </a:solidFill>
                        </a:rPr>
                        <a:t>Headache</a:t>
                      </a:r>
                      <a:endParaRPr/>
                    </a:p>
                  </a:txBody>
                  <a:tcPr marL="9525" marR="9525" marT="9525" marB="9525"/>
                </a:tc>
                <a:extLst>
                  <a:ext uri="{0D108BD9-81ED-4DB2-BD59-A6C34878D82A}">
                    <a16:rowId xmlns:a16="http://schemas.microsoft.com/office/drawing/2014/main" val="10011"/>
                  </a:ext>
                </a:extLst>
              </a:tr>
              <a:tr h="543700">
                <a:tc>
                  <a:txBody>
                    <a:bodyPr/>
                    <a:lstStyle/>
                    <a:p>
                      <a:pPr marL="0" marR="0" lvl="0" indent="0" algn="l" rtl="0">
                        <a:spcBef>
                          <a:spcPts val="0"/>
                        </a:spcBef>
                        <a:spcAft>
                          <a:spcPts val="0"/>
                        </a:spcAft>
                        <a:buNone/>
                      </a:pPr>
                      <a:r>
                        <a:rPr lang="en-US" sz="1400" u="none" strike="noStrike" cap="none">
                          <a:solidFill>
                            <a:srgbClr val="373737"/>
                          </a:solidFill>
                        </a:rPr>
                        <a:t>General Wellbeing</a:t>
                      </a:r>
                      <a:endParaRPr/>
                    </a:p>
                  </a:txBody>
                  <a:tcPr marL="63500" marR="63500" marT="63500" marB="63500"/>
                </a:tc>
                <a:tc>
                  <a:txBody>
                    <a:bodyPr/>
                    <a:lstStyle/>
                    <a:p>
                      <a:pPr marL="0" marR="0" lvl="0" indent="0" algn="l" rtl="0">
                        <a:spcBef>
                          <a:spcPts val="0"/>
                        </a:spcBef>
                        <a:spcAft>
                          <a:spcPts val="0"/>
                        </a:spcAft>
                        <a:buNone/>
                      </a:pPr>
                      <a:r>
                        <a:rPr lang="en-US" sz="1400" u="none" strike="noStrike" cap="none">
                          <a:solidFill>
                            <a:srgbClr val="373737"/>
                          </a:solidFill>
                        </a:rPr>
                        <a:t>Fasting has an impact on psychological or general welfare not specific to pregnancy</a:t>
                      </a:r>
                      <a:endParaRPr/>
                    </a:p>
                  </a:txBody>
                  <a:tcPr marL="63500" marR="63500" marT="63500" marB="63500"/>
                </a:tc>
                <a:tc>
                  <a:txBody>
                    <a:bodyPr/>
                    <a:lstStyle/>
                    <a:p>
                      <a:pPr marL="0" marR="0" lvl="0" indent="0" algn="l" rtl="0">
                        <a:spcBef>
                          <a:spcPts val="0"/>
                        </a:spcBef>
                        <a:spcAft>
                          <a:spcPts val="0"/>
                        </a:spcAft>
                        <a:buNone/>
                      </a:pPr>
                      <a:r>
                        <a:rPr lang="en-US" sz="1400" u="none" strike="noStrike" cap="none">
                          <a:solidFill>
                            <a:srgbClr val="373737"/>
                          </a:solidFill>
                        </a:rPr>
                        <a:t>Mental peace</a:t>
                      </a:r>
                      <a:endParaRPr/>
                    </a:p>
                  </a:txBody>
                  <a:tcPr marL="9525" marR="9525" marT="9525" marB="9525"/>
                </a:tc>
                <a:extLst>
                  <a:ext uri="{0D108BD9-81ED-4DB2-BD59-A6C34878D82A}">
                    <a16:rowId xmlns:a16="http://schemas.microsoft.com/office/drawing/2014/main" val="10012"/>
                  </a:ext>
                </a:extLst>
              </a:tr>
              <a:tr h="875975">
                <a:tc>
                  <a:txBody>
                    <a:bodyPr/>
                    <a:lstStyle/>
                    <a:p>
                      <a:pPr marL="0" marR="0" lvl="0" indent="0" algn="l" rtl="0">
                        <a:spcBef>
                          <a:spcPts val="0"/>
                        </a:spcBef>
                        <a:spcAft>
                          <a:spcPts val="0"/>
                        </a:spcAft>
                        <a:buNone/>
                      </a:pPr>
                      <a:r>
                        <a:rPr lang="en-US" sz="1400" u="none" strike="noStrike" cap="none">
                          <a:solidFill>
                            <a:srgbClr val="373737"/>
                          </a:solidFill>
                        </a:rPr>
                        <a:t>Infant Gender</a:t>
                      </a:r>
                      <a:endParaRPr/>
                    </a:p>
                  </a:txBody>
                  <a:tcPr marL="63500" marR="63500" marT="63500" marB="63500"/>
                </a:tc>
                <a:tc>
                  <a:txBody>
                    <a:bodyPr/>
                    <a:lstStyle/>
                    <a:p>
                      <a:pPr marL="0" marR="0" lvl="0" indent="0" algn="l" rtl="0">
                        <a:spcBef>
                          <a:spcPts val="0"/>
                        </a:spcBef>
                        <a:spcAft>
                          <a:spcPts val="0"/>
                        </a:spcAft>
                        <a:buNone/>
                      </a:pPr>
                      <a:r>
                        <a:rPr lang="en-US" sz="1400" u="none" strike="noStrike" cap="none">
                          <a:solidFill>
                            <a:srgbClr val="373737"/>
                          </a:solidFill>
                        </a:rPr>
                        <a:t>Fasting is viewed to impact the biological sex of the baby</a:t>
                      </a:r>
                      <a:endParaRPr/>
                    </a:p>
                  </a:txBody>
                  <a:tcPr marL="63500" marR="63500" marT="63500" marB="63500"/>
                </a:tc>
                <a:tc>
                  <a:txBody>
                    <a:bodyPr/>
                    <a:lstStyle/>
                    <a:p>
                      <a:pPr marL="0" marR="0" lvl="0" indent="0" algn="l" rtl="0">
                        <a:spcBef>
                          <a:spcPts val="0"/>
                        </a:spcBef>
                        <a:spcAft>
                          <a:spcPts val="0"/>
                        </a:spcAft>
                        <a:buNone/>
                      </a:pPr>
                      <a:r>
                        <a:rPr lang="en-US" sz="1400" u="none" strike="noStrike" cap="none">
                          <a:solidFill>
                            <a:srgbClr val="373737"/>
                          </a:solidFill>
                        </a:rPr>
                        <a:t>Get boy baby if fasting after 6 months of pregnancy</a:t>
                      </a:r>
                      <a:endParaRPr/>
                    </a:p>
                  </a:txBody>
                  <a:tcPr marL="9525" marR="9525" marT="9525" marB="9525"/>
                </a:tc>
                <a:extLst>
                  <a:ext uri="{0D108BD9-81ED-4DB2-BD59-A6C34878D82A}">
                    <a16:rowId xmlns:a16="http://schemas.microsoft.com/office/drawing/2014/main" val="10013"/>
                  </a:ext>
                </a:extLst>
              </a:tr>
              <a:tr h="543700">
                <a:tc>
                  <a:txBody>
                    <a:bodyPr/>
                    <a:lstStyle/>
                    <a:p>
                      <a:pPr marL="0" marR="0" lvl="0" indent="0" algn="l" rtl="0">
                        <a:spcBef>
                          <a:spcPts val="0"/>
                        </a:spcBef>
                        <a:spcAft>
                          <a:spcPts val="0"/>
                        </a:spcAft>
                        <a:buNone/>
                      </a:pPr>
                      <a:r>
                        <a:rPr lang="en-US" sz="1400" u="none" strike="noStrike" cap="none">
                          <a:solidFill>
                            <a:srgbClr val="373737"/>
                          </a:solidFill>
                        </a:rPr>
                        <a:t>Miscellaneous</a:t>
                      </a:r>
                      <a:endParaRPr/>
                    </a:p>
                  </a:txBody>
                  <a:tcPr marL="63500" marR="63500" marT="63500" marB="63500"/>
                </a:tc>
                <a:tc>
                  <a:txBody>
                    <a:bodyPr/>
                    <a:lstStyle/>
                    <a:p>
                      <a:pPr marL="0" marR="0" lvl="0" indent="0" algn="l" rtl="0">
                        <a:spcBef>
                          <a:spcPts val="0"/>
                        </a:spcBef>
                        <a:spcAft>
                          <a:spcPts val="0"/>
                        </a:spcAft>
                        <a:buNone/>
                      </a:pPr>
                      <a:r>
                        <a:rPr lang="en-US" sz="1400" u="none" strike="noStrike" cap="none">
                          <a:solidFill>
                            <a:srgbClr val="373737"/>
                          </a:solidFill>
                        </a:rPr>
                        <a:t>A range of effects of fasting that might combine multiple categories</a:t>
                      </a:r>
                      <a:endParaRPr/>
                    </a:p>
                  </a:txBody>
                  <a:tcPr marL="63500" marR="63500" marT="63500" marB="63500"/>
                </a:tc>
                <a:tc>
                  <a:txBody>
                    <a:bodyPr/>
                    <a:lstStyle/>
                    <a:p>
                      <a:pPr marL="0" marR="0" lvl="0" indent="0" algn="l" rtl="0">
                        <a:spcBef>
                          <a:spcPts val="0"/>
                        </a:spcBef>
                        <a:spcAft>
                          <a:spcPts val="0"/>
                        </a:spcAft>
                        <a:buNone/>
                      </a:pPr>
                      <a:endParaRPr sz="1400" u="none" strike="noStrike" cap="none">
                        <a:solidFill>
                          <a:srgbClr val="373737"/>
                        </a:solidFill>
                      </a:endParaRPr>
                    </a:p>
                  </a:txBody>
                  <a:tcPr marL="9525" marR="9525" marT="9525" marB="9525"/>
                </a:tc>
                <a:extLst>
                  <a:ext uri="{0D108BD9-81ED-4DB2-BD59-A6C34878D82A}">
                    <a16:rowId xmlns:a16="http://schemas.microsoft.com/office/drawing/2014/main" val="10014"/>
                  </a:ext>
                </a:extLst>
              </a:tr>
              <a:tr h="543700">
                <a:tc>
                  <a:txBody>
                    <a:bodyPr/>
                    <a:lstStyle/>
                    <a:p>
                      <a:pPr marL="0" marR="0" lvl="0" indent="0" algn="l" rtl="0">
                        <a:spcBef>
                          <a:spcPts val="0"/>
                        </a:spcBef>
                        <a:spcAft>
                          <a:spcPts val="0"/>
                        </a:spcAft>
                        <a:buNone/>
                      </a:pPr>
                      <a:r>
                        <a:rPr lang="en-US" sz="1400" u="none" strike="noStrike" cap="none">
                          <a:solidFill>
                            <a:srgbClr val="373737"/>
                          </a:solidFill>
                        </a:rPr>
                        <a:t>Reproduction</a:t>
                      </a:r>
                      <a:endParaRPr/>
                    </a:p>
                  </a:txBody>
                  <a:tcPr marL="63500" marR="63500" marT="63500" marB="63500"/>
                </a:tc>
                <a:tc>
                  <a:txBody>
                    <a:bodyPr/>
                    <a:lstStyle/>
                    <a:p>
                      <a:pPr marL="0" marR="0" lvl="0" indent="0" algn="l" rtl="0">
                        <a:spcBef>
                          <a:spcPts val="0"/>
                        </a:spcBef>
                        <a:spcAft>
                          <a:spcPts val="0"/>
                        </a:spcAft>
                        <a:buNone/>
                      </a:pPr>
                      <a:r>
                        <a:rPr lang="en-US" sz="1400" u="none" strike="noStrike" cap="none">
                          <a:solidFill>
                            <a:srgbClr val="373737"/>
                          </a:solidFill>
                        </a:rPr>
                        <a:t>The impact of fasting on the ability to conceive, or be a cure for infertility</a:t>
                      </a:r>
                      <a:endParaRPr/>
                    </a:p>
                  </a:txBody>
                  <a:tcPr marL="63500" marR="63500" marT="63500" marB="63500"/>
                </a:tc>
                <a:tc>
                  <a:txBody>
                    <a:bodyPr/>
                    <a:lstStyle/>
                    <a:p>
                      <a:pPr marL="0" marR="0" lvl="0" indent="0" algn="l" rtl="0">
                        <a:spcBef>
                          <a:spcPts val="0"/>
                        </a:spcBef>
                        <a:spcAft>
                          <a:spcPts val="0"/>
                        </a:spcAft>
                        <a:buNone/>
                      </a:pPr>
                      <a:endParaRPr sz="1400" u="none" strike="noStrike" cap="none">
                        <a:solidFill>
                          <a:srgbClr val="373737"/>
                        </a:solidFill>
                      </a:endParaRPr>
                    </a:p>
                  </a:txBody>
                  <a:tcPr marL="9525" marR="9525" marT="9525" marB="9525"/>
                </a:tc>
                <a:extLst>
                  <a:ext uri="{0D108BD9-81ED-4DB2-BD59-A6C34878D82A}">
                    <a16:rowId xmlns:a16="http://schemas.microsoft.com/office/drawing/2014/main" val="10015"/>
                  </a:ext>
                </a:extLst>
              </a:tr>
              <a:tr h="543700">
                <a:tc>
                  <a:txBody>
                    <a:bodyPr/>
                    <a:lstStyle/>
                    <a:p>
                      <a:pPr marL="0" marR="0" lvl="0" indent="0" algn="l" rtl="0">
                        <a:spcBef>
                          <a:spcPts val="0"/>
                        </a:spcBef>
                        <a:spcAft>
                          <a:spcPts val="0"/>
                        </a:spcAft>
                        <a:buNone/>
                      </a:pPr>
                      <a:r>
                        <a:rPr lang="en-US" sz="1400" u="none" strike="noStrike" cap="none">
                          <a:solidFill>
                            <a:srgbClr val="373737"/>
                          </a:solidFill>
                        </a:rPr>
                        <a:t>Weight Loss</a:t>
                      </a:r>
                      <a:endParaRPr/>
                    </a:p>
                  </a:txBody>
                  <a:tcPr marL="63500" marR="63500" marT="63500" marB="63500"/>
                </a:tc>
                <a:tc>
                  <a:txBody>
                    <a:bodyPr/>
                    <a:lstStyle/>
                    <a:p>
                      <a:pPr marL="0" marR="0" lvl="0" indent="0" algn="l" rtl="0">
                        <a:spcBef>
                          <a:spcPts val="0"/>
                        </a:spcBef>
                        <a:spcAft>
                          <a:spcPts val="0"/>
                        </a:spcAft>
                        <a:buNone/>
                      </a:pPr>
                      <a:r>
                        <a:rPr lang="en-US" sz="1400" u="none" strike="noStrike" cap="none">
                          <a:solidFill>
                            <a:srgbClr val="373737"/>
                          </a:solidFill>
                        </a:rPr>
                        <a:t>Fasting leads to weight loss in the mother and infant</a:t>
                      </a:r>
                      <a:endParaRPr/>
                    </a:p>
                  </a:txBody>
                  <a:tcPr marL="63500" marR="63500" marT="63500" marB="63500"/>
                </a:tc>
                <a:tc>
                  <a:txBody>
                    <a:bodyPr/>
                    <a:lstStyle/>
                    <a:p>
                      <a:pPr marL="0" marR="0" lvl="0" indent="0" algn="l" rtl="0">
                        <a:spcBef>
                          <a:spcPts val="0"/>
                        </a:spcBef>
                        <a:spcAft>
                          <a:spcPts val="0"/>
                        </a:spcAft>
                        <a:buNone/>
                      </a:pPr>
                      <a:endParaRPr sz="1400" u="none" strike="noStrike" cap="none">
                        <a:solidFill>
                          <a:srgbClr val="373737"/>
                        </a:solidFill>
                      </a:endParaRPr>
                    </a:p>
                  </a:txBody>
                  <a:tcPr marL="9525" marR="9525" marT="9525" marB="9525"/>
                </a:tc>
                <a:extLst>
                  <a:ext uri="{0D108BD9-81ED-4DB2-BD59-A6C34878D82A}">
                    <a16:rowId xmlns:a16="http://schemas.microsoft.com/office/drawing/2014/main" val="10016"/>
                  </a:ext>
                </a:extLst>
              </a:tr>
              <a:tr h="332275">
                <a:tc>
                  <a:txBody>
                    <a:bodyPr/>
                    <a:lstStyle/>
                    <a:p>
                      <a:pPr marL="0" marR="0" lvl="0" indent="0" algn="l" rtl="0">
                        <a:spcBef>
                          <a:spcPts val="0"/>
                        </a:spcBef>
                        <a:spcAft>
                          <a:spcPts val="0"/>
                        </a:spcAft>
                        <a:buNone/>
                      </a:pPr>
                      <a:r>
                        <a:rPr lang="en-US" sz="1400" u="none" strike="noStrike" cap="none">
                          <a:solidFill>
                            <a:srgbClr val="373737"/>
                          </a:solidFill>
                        </a:rPr>
                        <a:t>None</a:t>
                      </a:r>
                      <a:endParaRPr/>
                    </a:p>
                  </a:txBody>
                  <a:tcPr marL="63500" marR="63500" marT="63500" marB="63500"/>
                </a:tc>
                <a:tc>
                  <a:txBody>
                    <a:bodyPr/>
                    <a:lstStyle/>
                    <a:p>
                      <a:pPr marL="0" marR="0" lvl="0" indent="0" algn="l" rtl="0">
                        <a:spcBef>
                          <a:spcPts val="0"/>
                        </a:spcBef>
                        <a:spcAft>
                          <a:spcPts val="0"/>
                        </a:spcAft>
                        <a:buNone/>
                      </a:pPr>
                      <a:r>
                        <a:rPr lang="en-US" sz="1400" u="none" strike="noStrike" cap="none">
                          <a:solidFill>
                            <a:srgbClr val="373737"/>
                          </a:solidFill>
                        </a:rPr>
                        <a:t>Participant doesn’t notice any effects of fasting </a:t>
                      </a:r>
                      <a:endParaRPr/>
                    </a:p>
                  </a:txBody>
                  <a:tcPr marL="63500" marR="63500" marT="63500" marB="63500"/>
                </a:tc>
                <a:tc>
                  <a:txBody>
                    <a:bodyPr/>
                    <a:lstStyle/>
                    <a:p>
                      <a:pPr marL="0" marR="0" lvl="0" indent="0" algn="l" rtl="0">
                        <a:spcBef>
                          <a:spcPts val="0"/>
                        </a:spcBef>
                        <a:spcAft>
                          <a:spcPts val="0"/>
                        </a:spcAft>
                        <a:buNone/>
                      </a:pPr>
                      <a:endParaRPr sz="1400" u="none" strike="noStrike" cap="none" dirty="0">
                        <a:solidFill>
                          <a:srgbClr val="373737"/>
                        </a:solidFill>
                      </a:endParaRPr>
                    </a:p>
                  </a:txBody>
                  <a:tcPr marL="9525" marR="9525" marT="9525" marB="9525"/>
                </a:tc>
                <a:extLst>
                  <a:ext uri="{0D108BD9-81ED-4DB2-BD59-A6C34878D82A}">
                    <a16:rowId xmlns:a16="http://schemas.microsoft.com/office/drawing/2014/main" val="10017"/>
                  </a:ext>
                </a:extLst>
              </a:tr>
            </a:tbl>
          </a:graphicData>
        </a:graphic>
      </p:graphicFrame>
      <p:sp>
        <p:nvSpPr>
          <p:cNvPr id="137" name="Google Shape;137;p1"/>
          <p:cNvSpPr txBox="1"/>
          <p:nvPr/>
        </p:nvSpPr>
        <p:spPr>
          <a:xfrm>
            <a:off x="6985502" y="14858441"/>
            <a:ext cx="7701365"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683818"/>
                </a:solidFill>
                <a:latin typeface="Century Gothic"/>
                <a:ea typeface="Century Gothic"/>
                <a:cs typeface="Century Gothic"/>
                <a:sym typeface="Century Gothic"/>
              </a:rPr>
              <a:t>Table 1</a:t>
            </a:r>
            <a:r>
              <a:rPr lang="en-US" sz="2400">
                <a:solidFill>
                  <a:srgbClr val="683818"/>
                </a:solidFill>
                <a:latin typeface="Century Gothic"/>
                <a:ea typeface="Century Gothic"/>
                <a:cs typeface="Century Gothic"/>
                <a:sym typeface="Century Gothic"/>
              </a:rPr>
              <a:t>. Codes and descriptions of pregnancy fasting consequences. Examples from raw data are provided with each code.</a:t>
            </a:r>
            <a:endParaRPr/>
          </a:p>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138" name="Google Shape;138;p1" descr="Shape&#10;&#10;Description automatically generated"/>
          <p:cNvPicPr preferRelativeResize="0"/>
          <p:nvPr/>
        </p:nvPicPr>
        <p:blipFill rotWithShape="1">
          <a:blip r:embed="rId4">
            <a:alphaModFix/>
          </a:blip>
          <a:srcRect/>
          <a:stretch/>
        </p:blipFill>
        <p:spPr>
          <a:xfrm>
            <a:off x="16233709" y="721500"/>
            <a:ext cx="5377475" cy="1942682"/>
          </a:xfrm>
          <a:prstGeom prst="rect">
            <a:avLst/>
          </a:prstGeom>
          <a:noFill/>
          <a:ln>
            <a:noFill/>
          </a:ln>
        </p:spPr>
      </p:pic>
      <p:graphicFrame>
        <p:nvGraphicFramePr>
          <p:cNvPr id="139" name="Google Shape;139;p1"/>
          <p:cNvGraphicFramePr/>
          <p:nvPr/>
        </p:nvGraphicFramePr>
        <p:xfrm>
          <a:off x="14872859" y="4293609"/>
          <a:ext cx="6392225" cy="8659000"/>
        </p:xfrm>
        <a:graphic>
          <a:graphicData uri="http://schemas.openxmlformats.org/drawingml/2006/table">
            <a:tbl>
              <a:tblPr firstRow="1" bandRow="1">
                <a:gradFill>
                  <a:gsLst>
                    <a:gs pos="0">
                      <a:srgbClr val="D38154"/>
                    </a:gs>
                    <a:gs pos="100000">
                      <a:srgbClr val="A05727"/>
                    </a:gs>
                  </a:gsLst>
                  <a:lin ang="5400000" scaled="0"/>
                </a:gradFill>
                <a:tableStyleId>{B2CD92A2-2ECA-4783-9A72-7823DBC3BBD7}</a:tableStyleId>
              </a:tblPr>
              <a:tblGrid>
                <a:gridCol w="2886350">
                  <a:extLst>
                    <a:ext uri="{9D8B030D-6E8A-4147-A177-3AD203B41FA5}">
                      <a16:colId xmlns:a16="http://schemas.microsoft.com/office/drawing/2014/main" val="20000"/>
                    </a:ext>
                  </a:extLst>
                </a:gridCol>
                <a:gridCol w="1168625">
                  <a:extLst>
                    <a:ext uri="{9D8B030D-6E8A-4147-A177-3AD203B41FA5}">
                      <a16:colId xmlns:a16="http://schemas.microsoft.com/office/drawing/2014/main" val="20001"/>
                    </a:ext>
                  </a:extLst>
                </a:gridCol>
                <a:gridCol w="1168625">
                  <a:extLst>
                    <a:ext uri="{9D8B030D-6E8A-4147-A177-3AD203B41FA5}">
                      <a16:colId xmlns:a16="http://schemas.microsoft.com/office/drawing/2014/main" val="20002"/>
                    </a:ext>
                  </a:extLst>
                </a:gridCol>
                <a:gridCol w="1168625">
                  <a:extLst>
                    <a:ext uri="{9D8B030D-6E8A-4147-A177-3AD203B41FA5}">
                      <a16:colId xmlns:a16="http://schemas.microsoft.com/office/drawing/2014/main" val="20003"/>
                    </a:ext>
                  </a:extLst>
                </a:gridCol>
              </a:tblGrid>
              <a:tr h="865900">
                <a:tc>
                  <a:txBody>
                    <a:bodyPr/>
                    <a:lstStyle/>
                    <a:p>
                      <a:pPr marL="0" marR="0" lvl="0" indent="0" algn="ctr" rtl="0">
                        <a:spcBef>
                          <a:spcPts val="0"/>
                        </a:spcBef>
                        <a:spcAft>
                          <a:spcPts val="0"/>
                        </a:spcAft>
                        <a:buNone/>
                      </a:pPr>
                      <a:r>
                        <a:rPr lang="en-US" sz="2800" u="none" strike="noStrike" cap="none">
                          <a:latin typeface=" ARIAL"/>
                          <a:ea typeface=" ARIAL"/>
                          <a:cs typeface=" ARIAL"/>
                          <a:sym typeface=" ARIAL"/>
                        </a:rPr>
                        <a:t>CODE</a:t>
                      </a:r>
                      <a:endParaRPr/>
                    </a:p>
                  </a:txBody>
                  <a:tcPr marL="91450" marR="91450" marT="45725" marB="45725" anchor="ctr"/>
                </a:tc>
                <a:tc>
                  <a:txBody>
                    <a:bodyPr/>
                    <a:lstStyle/>
                    <a:p>
                      <a:pPr marL="0" marR="0" lvl="0" indent="0" algn="ctr" rtl="0">
                        <a:spcBef>
                          <a:spcPts val="0"/>
                        </a:spcBef>
                        <a:spcAft>
                          <a:spcPts val="0"/>
                        </a:spcAft>
                        <a:buNone/>
                      </a:pPr>
                      <a:r>
                        <a:rPr lang="en-US" sz="2800" u="none" strike="noStrike" cap="none">
                          <a:latin typeface=" ARIAL"/>
                          <a:ea typeface=" ARIAL"/>
                          <a:cs typeface=" ARIAL"/>
                          <a:sym typeface=" ARIAL"/>
                        </a:rPr>
                        <a:t>BH</a:t>
                      </a:r>
                      <a:endParaRPr/>
                    </a:p>
                  </a:txBody>
                  <a:tcPr marL="91450" marR="91450" marT="45725" marB="45725" anchor="ctr"/>
                </a:tc>
                <a:tc>
                  <a:txBody>
                    <a:bodyPr/>
                    <a:lstStyle/>
                    <a:p>
                      <a:pPr marL="0" marR="0" lvl="0" indent="0" algn="ctr" rtl="0">
                        <a:spcBef>
                          <a:spcPts val="0"/>
                        </a:spcBef>
                        <a:spcAft>
                          <a:spcPts val="0"/>
                        </a:spcAft>
                        <a:buNone/>
                      </a:pPr>
                      <a:r>
                        <a:rPr lang="en-US" sz="2800" u="none" strike="noStrike" cap="none">
                          <a:latin typeface=" ARIAL"/>
                          <a:ea typeface=" ARIAL"/>
                          <a:cs typeface=" ARIAL"/>
                          <a:sym typeface=" ARIAL"/>
                        </a:rPr>
                        <a:t>MH</a:t>
                      </a:r>
                      <a:endParaRPr/>
                    </a:p>
                  </a:txBody>
                  <a:tcPr marL="91450" marR="91450" marT="45725" marB="45725" anchor="ctr"/>
                </a:tc>
                <a:tc>
                  <a:txBody>
                    <a:bodyPr/>
                    <a:lstStyle/>
                    <a:p>
                      <a:pPr marL="0" marR="0" lvl="0" indent="0" algn="ctr" rtl="0">
                        <a:spcBef>
                          <a:spcPts val="0"/>
                        </a:spcBef>
                        <a:spcAft>
                          <a:spcPts val="0"/>
                        </a:spcAft>
                        <a:buNone/>
                      </a:pPr>
                      <a:r>
                        <a:rPr lang="en-US" sz="2800" u="none" strike="noStrike" cap="none">
                          <a:latin typeface=" ARIAL"/>
                          <a:ea typeface=" ARIAL"/>
                          <a:cs typeface=" ARIAL"/>
                          <a:sym typeface=" ARIAL"/>
                        </a:rPr>
                        <a:t>MM</a:t>
                      </a:r>
                      <a:endParaRPr/>
                    </a:p>
                  </a:txBody>
                  <a:tcPr marL="91450" marR="91450" marT="45725" marB="45725" anchor="ctr"/>
                </a:tc>
                <a:extLst>
                  <a:ext uri="{0D108BD9-81ED-4DB2-BD59-A6C34878D82A}">
                    <a16:rowId xmlns:a16="http://schemas.microsoft.com/office/drawing/2014/main" val="10000"/>
                  </a:ext>
                </a:extLst>
              </a:tr>
              <a:tr h="865900">
                <a:tc>
                  <a:txBody>
                    <a:bodyPr/>
                    <a:lstStyle/>
                    <a:p>
                      <a:pPr marL="0" marR="0" lvl="0" indent="0" algn="l" rtl="0">
                        <a:spcBef>
                          <a:spcPts val="0"/>
                        </a:spcBef>
                        <a:spcAft>
                          <a:spcPts val="0"/>
                        </a:spcAft>
                        <a:buNone/>
                      </a:pPr>
                      <a:r>
                        <a:rPr lang="en-US" sz="2500" u="none" strike="noStrike" cap="none">
                          <a:latin typeface=" ARIAL"/>
                          <a:ea typeface=" ARIAL"/>
                          <a:cs typeface=" ARIAL"/>
                          <a:sym typeface=" ARIAL"/>
                        </a:rPr>
                        <a:t>General Well-being</a:t>
                      </a:r>
                      <a:endParaRPr/>
                    </a:p>
                  </a:txBody>
                  <a:tcPr marL="91450" marR="91450" marT="45725" marB="45725"/>
                </a:tc>
                <a:tc>
                  <a:txBody>
                    <a:bodyPr/>
                    <a:lstStyle/>
                    <a:p>
                      <a:pPr marL="0" marR="0" lvl="0" indent="0" algn="ctr" rtl="0">
                        <a:spcBef>
                          <a:spcPts val="0"/>
                        </a:spcBef>
                        <a:spcAft>
                          <a:spcPts val="0"/>
                        </a:spcAft>
                        <a:buNone/>
                      </a:pPr>
                      <a:r>
                        <a:rPr lang="en-US" sz="2500">
                          <a:latin typeface=" ARIAL"/>
                          <a:ea typeface=" ARIAL"/>
                          <a:cs typeface=" ARIAL"/>
                          <a:sym typeface=" ARIAL"/>
                        </a:rPr>
                        <a:t>X</a:t>
                      </a:r>
                      <a:endParaRPr/>
                    </a:p>
                  </a:txBody>
                  <a:tcPr marL="91450" marR="91450" marT="45725" marB="45725" anchor="ctr"/>
                </a:tc>
                <a:tc>
                  <a:txBody>
                    <a:bodyPr/>
                    <a:lstStyle/>
                    <a:p>
                      <a:pPr marL="0" marR="0" lvl="0" indent="0" algn="ctr" rtl="0">
                        <a:spcBef>
                          <a:spcPts val="0"/>
                        </a:spcBef>
                        <a:spcAft>
                          <a:spcPts val="0"/>
                        </a:spcAft>
                        <a:buNone/>
                      </a:pPr>
                      <a:endParaRPr sz="2500">
                        <a:latin typeface=" ARIAL"/>
                        <a:ea typeface=" ARIAL"/>
                        <a:cs typeface=" ARIAL"/>
                        <a:sym typeface=" ARIAL"/>
                      </a:endParaRPr>
                    </a:p>
                  </a:txBody>
                  <a:tcPr marL="91450" marR="91450" marT="45725" marB="45725" anchor="ctr"/>
                </a:tc>
                <a:tc>
                  <a:txBody>
                    <a:bodyPr/>
                    <a:lstStyle/>
                    <a:p>
                      <a:pPr marL="0" marR="0" lvl="0" indent="0" algn="ctr" rtl="0">
                        <a:spcBef>
                          <a:spcPts val="0"/>
                        </a:spcBef>
                        <a:spcAft>
                          <a:spcPts val="0"/>
                        </a:spcAft>
                        <a:buNone/>
                      </a:pPr>
                      <a:endParaRPr sz="2500">
                        <a:latin typeface=" ARIAL"/>
                        <a:ea typeface=" ARIAL"/>
                        <a:cs typeface=" ARIAL"/>
                        <a:sym typeface=" ARIAL"/>
                      </a:endParaRPr>
                    </a:p>
                  </a:txBody>
                  <a:tcPr marL="91450" marR="91450" marT="45725" marB="45725" anchor="ctr"/>
                </a:tc>
                <a:extLst>
                  <a:ext uri="{0D108BD9-81ED-4DB2-BD59-A6C34878D82A}">
                    <a16:rowId xmlns:a16="http://schemas.microsoft.com/office/drawing/2014/main" val="10001"/>
                  </a:ext>
                </a:extLst>
              </a:tr>
              <a:tr h="865900">
                <a:tc>
                  <a:txBody>
                    <a:bodyPr/>
                    <a:lstStyle/>
                    <a:p>
                      <a:pPr marL="0" marR="0" lvl="0" indent="0" algn="l" rtl="0">
                        <a:spcBef>
                          <a:spcPts val="0"/>
                        </a:spcBef>
                        <a:spcAft>
                          <a:spcPts val="0"/>
                        </a:spcAft>
                        <a:buNone/>
                      </a:pPr>
                      <a:r>
                        <a:rPr lang="en-US" sz="2500">
                          <a:latin typeface=" ARIAL"/>
                          <a:ea typeface=" ARIAL"/>
                          <a:cs typeface=" ARIAL"/>
                          <a:sym typeface=" ARIAL"/>
                        </a:rPr>
                        <a:t>Child Religiosity</a:t>
                      </a:r>
                      <a:endParaRPr sz="4320"/>
                    </a:p>
                  </a:txBody>
                  <a:tcPr marL="91450" marR="91450" marT="45725" marB="45725"/>
                </a:tc>
                <a:tc>
                  <a:txBody>
                    <a:bodyPr/>
                    <a:lstStyle/>
                    <a:p>
                      <a:pPr marL="0" marR="0" lvl="0" indent="0" algn="ctr" rtl="0">
                        <a:spcBef>
                          <a:spcPts val="0"/>
                        </a:spcBef>
                        <a:spcAft>
                          <a:spcPts val="0"/>
                        </a:spcAft>
                        <a:buNone/>
                      </a:pPr>
                      <a:r>
                        <a:rPr lang="en-US" sz="2500">
                          <a:latin typeface=" ARIAL"/>
                          <a:ea typeface=" ARIAL"/>
                          <a:cs typeface=" ARIAL"/>
                          <a:sym typeface=" ARIAL"/>
                        </a:rPr>
                        <a:t>X</a:t>
                      </a:r>
                      <a:endParaRPr/>
                    </a:p>
                  </a:txBody>
                  <a:tcPr marL="91450" marR="91450" marT="45725" marB="45725" anchor="ctr"/>
                </a:tc>
                <a:tc>
                  <a:txBody>
                    <a:bodyPr/>
                    <a:lstStyle/>
                    <a:p>
                      <a:pPr marL="0" marR="0" lvl="0" indent="0" algn="ctr" rtl="0">
                        <a:spcBef>
                          <a:spcPts val="0"/>
                        </a:spcBef>
                        <a:spcAft>
                          <a:spcPts val="0"/>
                        </a:spcAft>
                        <a:buNone/>
                      </a:pPr>
                      <a:endParaRPr sz="2500">
                        <a:latin typeface=" ARIAL"/>
                        <a:ea typeface=" ARIAL"/>
                        <a:cs typeface=" ARIAL"/>
                        <a:sym typeface=" ARIAL"/>
                      </a:endParaRPr>
                    </a:p>
                  </a:txBody>
                  <a:tcPr marL="91450" marR="91450" marT="45725" marB="45725" anchor="ctr"/>
                </a:tc>
                <a:tc>
                  <a:txBody>
                    <a:bodyPr/>
                    <a:lstStyle/>
                    <a:p>
                      <a:pPr marL="0" marR="0" lvl="0" indent="0" algn="ctr" rtl="0">
                        <a:spcBef>
                          <a:spcPts val="0"/>
                        </a:spcBef>
                        <a:spcAft>
                          <a:spcPts val="0"/>
                        </a:spcAft>
                        <a:buNone/>
                      </a:pPr>
                      <a:endParaRPr sz="2500">
                        <a:latin typeface=" ARIAL"/>
                        <a:ea typeface=" ARIAL"/>
                        <a:cs typeface=" ARIAL"/>
                        <a:sym typeface=" ARIAL"/>
                      </a:endParaRPr>
                    </a:p>
                  </a:txBody>
                  <a:tcPr marL="91450" marR="91450" marT="45725" marB="45725" anchor="ctr"/>
                </a:tc>
                <a:extLst>
                  <a:ext uri="{0D108BD9-81ED-4DB2-BD59-A6C34878D82A}">
                    <a16:rowId xmlns:a16="http://schemas.microsoft.com/office/drawing/2014/main" val="10002"/>
                  </a:ext>
                </a:extLst>
              </a:tr>
              <a:tr h="865900">
                <a:tc>
                  <a:txBody>
                    <a:bodyPr/>
                    <a:lstStyle/>
                    <a:p>
                      <a:pPr marL="0" marR="0" lvl="0" indent="0" algn="l" rtl="0">
                        <a:spcBef>
                          <a:spcPts val="0"/>
                        </a:spcBef>
                        <a:spcAft>
                          <a:spcPts val="0"/>
                        </a:spcAft>
                        <a:buNone/>
                      </a:pPr>
                      <a:r>
                        <a:rPr lang="en-US" sz="2500">
                          <a:latin typeface=" ARIAL"/>
                          <a:ea typeface=" ARIAL"/>
                          <a:cs typeface=" ARIAL"/>
                          <a:sym typeface=" ARIAL"/>
                        </a:rPr>
                        <a:t>Child Development</a:t>
                      </a:r>
                      <a:endParaRPr/>
                    </a:p>
                  </a:txBody>
                  <a:tcPr marL="91450" marR="91450" marT="45725" marB="45725"/>
                </a:tc>
                <a:tc>
                  <a:txBody>
                    <a:bodyPr/>
                    <a:lstStyle/>
                    <a:p>
                      <a:pPr marL="0" marR="0" lvl="0" indent="0" algn="ctr" rtl="0">
                        <a:spcBef>
                          <a:spcPts val="0"/>
                        </a:spcBef>
                        <a:spcAft>
                          <a:spcPts val="0"/>
                        </a:spcAft>
                        <a:buNone/>
                      </a:pPr>
                      <a:r>
                        <a:rPr lang="en-US" sz="2500">
                          <a:latin typeface=" ARIAL"/>
                          <a:ea typeface=" ARIAL"/>
                          <a:cs typeface=" ARIAL"/>
                          <a:sym typeface=" ARIAL"/>
                        </a:rPr>
                        <a:t>X</a:t>
                      </a:r>
                      <a:endParaRPr/>
                    </a:p>
                  </a:txBody>
                  <a:tcPr marL="91450" marR="91450" marT="45725" marB="45725" anchor="ctr"/>
                </a:tc>
                <a:tc>
                  <a:txBody>
                    <a:bodyPr/>
                    <a:lstStyle/>
                    <a:p>
                      <a:pPr marL="0" marR="0" lvl="0" indent="0" algn="ctr" rtl="0">
                        <a:spcBef>
                          <a:spcPts val="0"/>
                        </a:spcBef>
                        <a:spcAft>
                          <a:spcPts val="0"/>
                        </a:spcAft>
                        <a:buNone/>
                      </a:pPr>
                      <a:r>
                        <a:rPr lang="en-US" sz="2500">
                          <a:latin typeface=" ARIAL"/>
                          <a:ea typeface=" ARIAL"/>
                          <a:cs typeface=" ARIAL"/>
                          <a:sym typeface=" ARIAL"/>
                        </a:rPr>
                        <a:t>X</a:t>
                      </a:r>
                      <a:endParaRPr/>
                    </a:p>
                  </a:txBody>
                  <a:tcPr marL="91450" marR="91450" marT="45725" marB="45725" anchor="ctr"/>
                </a:tc>
                <a:tc>
                  <a:txBody>
                    <a:bodyPr/>
                    <a:lstStyle/>
                    <a:p>
                      <a:pPr marL="0" marR="0" lvl="0" indent="0" algn="ctr" rtl="0">
                        <a:spcBef>
                          <a:spcPts val="0"/>
                        </a:spcBef>
                        <a:spcAft>
                          <a:spcPts val="0"/>
                        </a:spcAft>
                        <a:buNone/>
                      </a:pPr>
                      <a:endParaRPr sz="2500">
                        <a:latin typeface=" ARIAL"/>
                        <a:ea typeface=" ARIAL"/>
                        <a:cs typeface=" ARIAL"/>
                        <a:sym typeface=" ARIAL"/>
                      </a:endParaRPr>
                    </a:p>
                  </a:txBody>
                  <a:tcPr marL="91450" marR="91450" marT="45725" marB="45725" anchor="ctr"/>
                </a:tc>
                <a:extLst>
                  <a:ext uri="{0D108BD9-81ED-4DB2-BD59-A6C34878D82A}">
                    <a16:rowId xmlns:a16="http://schemas.microsoft.com/office/drawing/2014/main" val="10003"/>
                  </a:ext>
                </a:extLst>
              </a:tr>
              <a:tr h="865900">
                <a:tc>
                  <a:txBody>
                    <a:bodyPr/>
                    <a:lstStyle/>
                    <a:p>
                      <a:pPr marL="0" marR="0" lvl="0" indent="0" algn="l" rtl="0">
                        <a:spcBef>
                          <a:spcPts val="0"/>
                        </a:spcBef>
                        <a:spcAft>
                          <a:spcPts val="0"/>
                        </a:spcAft>
                        <a:buNone/>
                      </a:pPr>
                      <a:r>
                        <a:rPr lang="en-US" sz="2500">
                          <a:latin typeface=" ARIAL"/>
                          <a:ea typeface=" ARIAL"/>
                          <a:cs typeface=" ARIAL"/>
                          <a:sym typeface=" ARIAL"/>
                        </a:rPr>
                        <a:t>General Health</a:t>
                      </a:r>
                      <a:endParaRPr/>
                    </a:p>
                  </a:txBody>
                  <a:tcPr marL="91450" marR="91450" marT="45725" marB="45725"/>
                </a:tc>
                <a:tc>
                  <a:txBody>
                    <a:bodyPr/>
                    <a:lstStyle/>
                    <a:p>
                      <a:pPr marL="0" marR="0" lvl="0" indent="0" algn="ctr" rtl="0">
                        <a:spcBef>
                          <a:spcPts val="0"/>
                        </a:spcBef>
                        <a:spcAft>
                          <a:spcPts val="0"/>
                        </a:spcAft>
                        <a:buNone/>
                      </a:pPr>
                      <a:r>
                        <a:rPr lang="en-US" sz="2500">
                          <a:latin typeface=" ARIAL"/>
                          <a:ea typeface=" ARIAL"/>
                          <a:cs typeface=" ARIAL"/>
                          <a:sym typeface=" ARIAL"/>
                        </a:rPr>
                        <a:t>X</a:t>
                      </a:r>
                      <a:endParaRPr/>
                    </a:p>
                  </a:txBody>
                  <a:tcPr marL="91450" marR="91450" marT="45725" marB="45725" anchor="ctr"/>
                </a:tc>
                <a:tc>
                  <a:txBody>
                    <a:bodyPr/>
                    <a:lstStyle/>
                    <a:p>
                      <a:pPr marL="0" marR="0" lvl="0" indent="0" algn="ctr" rtl="0">
                        <a:spcBef>
                          <a:spcPts val="0"/>
                        </a:spcBef>
                        <a:spcAft>
                          <a:spcPts val="0"/>
                        </a:spcAft>
                        <a:buNone/>
                      </a:pPr>
                      <a:endParaRPr sz="2500">
                        <a:latin typeface=" ARIAL"/>
                        <a:ea typeface=" ARIAL"/>
                        <a:cs typeface=" ARIAL"/>
                        <a:sym typeface=" ARIAL"/>
                      </a:endParaRPr>
                    </a:p>
                  </a:txBody>
                  <a:tcPr marL="91450" marR="91450" marT="45725" marB="45725" anchor="ctr"/>
                </a:tc>
                <a:tc>
                  <a:txBody>
                    <a:bodyPr/>
                    <a:lstStyle/>
                    <a:p>
                      <a:pPr marL="0" marR="0" lvl="0" indent="0" algn="ctr" rtl="0">
                        <a:spcBef>
                          <a:spcPts val="0"/>
                        </a:spcBef>
                        <a:spcAft>
                          <a:spcPts val="0"/>
                        </a:spcAft>
                        <a:buNone/>
                      </a:pPr>
                      <a:endParaRPr sz="2500">
                        <a:latin typeface=" ARIAL"/>
                        <a:ea typeface=" ARIAL"/>
                        <a:cs typeface=" ARIAL"/>
                        <a:sym typeface=" ARIAL"/>
                      </a:endParaRPr>
                    </a:p>
                  </a:txBody>
                  <a:tcPr marL="91450" marR="91450" marT="45725" marB="45725" anchor="ctr"/>
                </a:tc>
                <a:extLst>
                  <a:ext uri="{0D108BD9-81ED-4DB2-BD59-A6C34878D82A}">
                    <a16:rowId xmlns:a16="http://schemas.microsoft.com/office/drawing/2014/main" val="10004"/>
                  </a:ext>
                </a:extLst>
              </a:tr>
              <a:tr h="865900">
                <a:tc>
                  <a:txBody>
                    <a:bodyPr/>
                    <a:lstStyle/>
                    <a:p>
                      <a:pPr marL="0" marR="0" lvl="0" indent="0" algn="l" rtl="0">
                        <a:spcBef>
                          <a:spcPts val="0"/>
                        </a:spcBef>
                        <a:spcAft>
                          <a:spcPts val="0"/>
                        </a:spcAft>
                        <a:buNone/>
                      </a:pPr>
                      <a:r>
                        <a:rPr lang="en-US" sz="2500" dirty="0">
                          <a:latin typeface=" ARIAL"/>
                          <a:ea typeface=" ARIAL"/>
                          <a:cs typeface=" ARIAL"/>
                          <a:sym typeface=" ARIAL"/>
                        </a:rPr>
                        <a:t>Religious Belief</a:t>
                      </a:r>
                      <a:endParaRPr dirty="0"/>
                    </a:p>
                  </a:txBody>
                  <a:tcPr marL="91450" marR="91450" marT="45725" marB="45725"/>
                </a:tc>
                <a:tc>
                  <a:txBody>
                    <a:bodyPr/>
                    <a:lstStyle/>
                    <a:p>
                      <a:pPr marL="0" marR="0" lvl="0" indent="0" algn="ctr" rtl="0">
                        <a:spcBef>
                          <a:spcPts val="0"/>
                        </a:spcBef>
                        <a:spcAft>
                          <a:spcPts val="0"/>
                        </a:spcAft>
                        <a:buNone/>
                      </a:pPr>
                      <a:r>
                        <a:rPr lang="en-US" sz="2500">
                          <a:latin typeface=" ARIAL"/>
                          <a:ea typeface=" ARIAL"/>
                          <a:cs typeface=" ARIAL"/>
                          <a:sym typeface=" ARIAL"/>
                        </a:rPr>
                        <a:t>X</a:t>
                      </a:r>
                      <a:endParaRPr/>
                    </a:p>
                  </a:txBody>
                  <a:tcPr marL="91450" marR="91450" marT="45725" marB="45725" anchor="ctr"/>
                </a:tc>
                <a:tc>
                  <a:txBody>
                    <a:bodyPr/>
                    <a:lstStyle/>
                    <a:p>
                      <a:pPr marL="0" marR="0" lvl="0" indent="0" algn="ctr" rtl="0">
                        <a:spcBef>
                          <a:spcPts val="0"/>
                        </a:spcBef>
                        <a:spcAft>
                          <a:spcPts val="0"/>
                        </a:spcAft>
                        <a:buNone/>
                      </a:pPr>
                      <a:r>
                        <a:rPr lang="en-US" sz="2500">
                          <a:latin typeface=" ARIAL"/>
                          <a:ea typeface=" ARIAL"/>
                          <a:cs typeface=" ARIAL"/>
                          <a:sym typeface=" ARIAL"/>
                        </a:rPr>
                        <a:t>X</a:t>
                      </a:r>
                      <a:endParaRPr/>
                    </a:p>
                  </a:txBody>
                  <a:tcPr marL="91450" marR="91450" marT="45725" marB="45725" anchor="ctr"/>
                </a:tc>
                <a:tc>
                  <a:txBody>
                    <a:bodyPr/>
                    <a:lstStyle/>
                    <a:p>
                      <a:pPr marL="0" marR="0" lvl="0" indent="0" algn="ctr" rtl="0">
                        <a:spcBef>
                          <a:spcPts val="0"/>
                        </a:spcBef>
                        <a:spcAft>
                          <a:spcPts val="0"/>
                        </a:spcAft>
                        <a:buNone/>
                      </a:pPr>
                      <a:r>
                        <a:rPr lang="en-US" sz="2500">
                          <a:latin typeface=" ARIAL"/>
                          <a:ea typeface=" ARIAL"/>
                          <a:cs typeface=" ARIAL"/>
                          <a:sym typeface=" ARIAL"/>
                        </a:rPr>
                        <a:t>X</a:t>
                      </a:r>
                      <a:endParaRPr/>
                    </a:p>
                  </a:txBody>
                  <a:tcPr marL="91450" marR="91450" marT="45725" marB="45725" anchor="ctr"/>
                </a:tc>
                <a:extLst>
                  <a:ext uri="{0D108BD9-81ED-4DB2-BD59-A6C34878D82A}">
                    <a16:rowId xmlns:a16="http://schemas.microsoft.com/office/drawing/2014/main" val="10005"/>
                  </a:ext>
                </a:extLst>
              </a:tr>
              <a:tr h="865900">
                <a:tc>
                  <a:txBody>
                    <a:bodyPr/>
                    <a:lstStyle/>
                    <a:p>
                      <a:pPr marL="0" marR="0" lvl="0" indent="0" algn="l" rtl="0">
                        <a:spcBef>
                          <a:spcPts val="0"/>
                        </a:spcBef>
                        <a:spcAft>
                          <a:spcPts val="0"/>
                        </a:spcAft>
                        <a:buNone/>
                      </a:pPr>
                      <a:r>
                        <a:rPr lang="en-US" sz="2500">
                          <a:latin typeface=" ARIAL"/>
                          <a:ea typeface=" ARIAL"/>
                          <a:cs typeface=" ARIAL"/>
                          <a:sym typeface=" ARIAL"/>
                        </a:rPr>
                        <a:t>Mother-infant health</a:t>
                      </a:r>
                      <a:endParaRPr/>
                    </a:p>
                  </a:txBody>
                  <a:tcPr marL="91450" marR="91450" marT="45725" marB="45725"/>
                </a:tc>
                <a:tc>
                  <a:txBody>
                    <a:bodyPr/>
                    <a:lstStyle/>
                    <a:p>
                      <a:pPr marL="0" marR="0" lvl="0" indent="0" algn="ctr" rtl="0">
                        <a:spcBef>
                          <a:spcPts val="0"/>
                        </a:spcBef>
                        <a:spcAft>
                          <a:spcPts val="0"/>
                        </a:spcAft>
                        <a:buNone/>
                      </a:pPr>
                      <a:endParaRPr sz="2500">
                        <a:latin typeface=" ARIAL"/>
                        <a:ea typeface=" ARIAL"/>
                        <a:cs typeface=" ARIAL"/>
                        <a:sym typeface=" ARIAL"/>
                      </a:endParaRPr>
                    </a:p>
                  </a:txBody>
                  <a:tcPr marL="91450" marR="91450" marT="45725" marB="45725" anchor="ctr"/>
                </a:tc>
                <a:tc>
                  <a:txBody>
                    <a:bodyPr/>
                    <a:lstStyle/>
                    <a:p>
                      <a:pPr marL="0" marR="0" lvl="0" indent="0" algn="ctr" rtl="0">
                        <a:spcBef>
                          <a:spcPts val="0"/>
                        </a:spcBef>
                        <a:spcAft>
                          <a:spcPts val="0"/>
                        </a:spcAft>
                        <a:buNone/>
                      </a:pPr>
                      <a:r>
                        <a:rPr lang="en-US" sz="2500">
                          <a:latin typeface=" ARIAL"/>
                          <a:ea typeface=" ARIAL"/>
                          <a:cs typeface=" ARIAL"/>
                          <a:sym typeface=" ARIAL"/>
                        </a:rPr>
                        <a:t>X</a:t>
                      </a:r>
                      <a:endParaRPr/>
                    </a:p>
                  </a:txBody>
                  <a:tcPr marL="91450" marR="91450" marT="45725" marB="45725" anchor="ctr"/>
                </a:tc>
                <a:tc>
                  <a:txBody>
                    <a:bodyPr/>
                    <a:lstStyle/>
                    <a:p>
                      <a:pPr marL="0" marR="0" lvl="0" indent="0" algn="ctr" rtl="0">
                        <a:spcBef>
                          <a:spcPts val="0"/>
                        </a:spcBef>
                        <a:spcAft>
                          <a:spcPts val="0"/>
                        </a:spcAft>
                        <a:buNone/>
                      </a:pPr>
                      <a:r>
                        <a:rPr lang="en-US" sz="2500">
                          <a:latin typeface=" ARIAL"/>
                          <a:ea typeface=" ARIAL"/>
                          <a:cs typeface=" ARIAL"/>
                          <a:sym typeface=" ARIAL"/>
                        </a:rPr>
                        <a:t>X</a:t>
                      </a:r>
                      <a:endParaRPr/>
                    </a:p>
                  </a:txBody>
                  <a:tcPr marL="91450" marR="91450" marT="45725" marB="45725" anchor="ctr"/>
                </a:tc>
                <a:extLst>
                  <a:ext uri="{0D108BD9-81ED-4DB2-BD59-A6C34878D82A}">
                    <a16:rowId xmlns:a16="http://schemas.microsoft.com/office/drawing/2014/main" val="10006"/>
                  </a:ext>
                </a:extLst>
              </a:tr>
              <a:tr h="865900">
                <a:tc>
                  <a:txBody>
                    <a:bodyPr/>
                    <a:lstStyle/>
                    <a:p>
                      <a:pPr marL="0" marR="0" lvl="0" indent="0" algn="l" rtl="0">
                        <a:spcBef>
                          <a:spcPts val="0"/>
                        </a:spcBef>
                        <a:spcAft>
                          <a:spcPts val="0"/>
                        </a:spcAft>
                        <a:buNone/>
                      </a:pPr>
                      <a:r>
                        <a:rPr lang="en-US" sz="2500">
                          <a:latin typeface=" ARIAL"/>
                          <a:ea typeface=" ARIAL"/>
                          <a:cs typeface=" ARIAL"/>
                          <a:sym typeface=" ARIAL"/>
                        </a:rPr>
                        <a:t>Delivery</a:t>
                      </a:r>
                      <a:endParaRPr/>
                    </a:p>
                  </a:txBody>
                  <a:tcPr marL="91450" marR="91450" marT="45725" marB="45725"/>
                </a:tc>
                <a:tc>
                  <a:txBody>
                    <a:bodyPr/>
                    <a:lstStyle/>
                    <a:p>
                      <a:pPr marL="0" marR="0" lvl="0" indent="0" algn="ctr" rtl="0">
                        <a:spcBef>
                          <a:spcPts val="0"/>
                        </a:spcBef>
                        <a:spcAft>
                          <a:spcPts val="0"/>
                        </a:spcAft>
                        <a:buNone/>
                      </a:pPr>
                      <a:endParaRPr sz="2500">
                        <a:latin typeface=" ARIAL"/>
                        <a:ea typeface=" ARIAL"/>
                        <a:cs typeface=" ARIAL"/>
                        <a:sym typeface=" ARIAL"/>
                      </a:endParaRPr>
                    </a:p>
                  </a:txBody>
                  <a:tcPr marL="91450" marR="91450" marT="45725" marB="45725" anchor="ctr"/>
                </a:tc>
                <a:tc>
                  <a:txBody>
                    <a:bodyPr/>
                    <a:lstStyle/>
                    <a:p>
                      <a:pPr marL="0" marR="0" lvl="0" indent="0" algn="ctr" rtl="0">
                        <a:spcBef>
                          <a:spcPts val="0"/>
                        </a:spcBef>
                        <a:spcAft>
                          <a:spcPts val="0"/>
                        </a:spcAft>
                        <a:buNone/>
                      </a:pPr>
                      <a:r>
                        <a:rPr lang="en-US" sz="2500">
                          <a:latin typeface=" ARIAL"/>
                          <a:ea typeface=" ARIAL"/>
                          <a:cs typeface=" ARIAL"/>
                          <a:sym typeface=" ARIAL"/>
                        </a:rPr>
                        <a:t>X</a:t>
                      </a:r>
                      <a:endParaRPr/>
                    </a:p>
                  </a:txBody>
                  <a:tcPr marL="91450" marR="91450" marT="45725" marB="45725" anchor="ctr"/>
                </a:tc>
                <a:tc>
                  <a:txBody>
                    <a:bodyPr/>
                    <a:lstStyle/>
                    <a:p>
                      <a:pPr marL="0" marR="0" lvl="0" indent="0" algn="ctr" rtl="0">
                        <a:spcBef>
                          <a:spcPts val="0"/>
                        </a:spcBef>
                        <a:spcAft>
                          <a:spcPts val="0"/>
                        </a:spcAft>
                        <a:buNone/>
                      </a:pPr>
                      <a:r>
                        <a:rPr lang="en-US" sz="2500">
                          <a:latin typeface=" ARIAL"/>
                          <a:ea typeface=" ARIAL"/>
                          <a:cs typeface=" ARIAL"/>
                          <a:sym typeface=" ARIAL"/>
                        </a:rPr>
                        <a:t>X</a:t>
                      </a:r>
                      <a:endParaRPr/>
                    </a:p>
                  </a:txBody>
                  <a:tcPr marL="91450" marR="91450" marT="45725" marB="45725" anchor="ctr"/>
                </a:tc>
                <a:extLst>
                  <a:ext uri="{0D108BD9-81ED-4DB2-BD59-A6C34878D82A}">
                    <a16:rowId xmlns:a16="http://schemas.microsoft.com/office/drawing/2014/main" val="10007"/>
                  </a:ext>
                </a:extLst>
              </a:tr>
              <a:tr h="865900">
                <a:tc>
                  <a:txBody>
                    <a:bodyPr/>
                    <a:lstStyle/>
                    <a:p>
                      <a:pPr marL="0" marR="0" lvl="0" indent="0" algn="l" rtl="0">
                        <a:spcBef>
                          <a:spcPts val="0"/>
                        </a:spcBef>
                        <a:spcAft>
                          <a:spcPts val="0"/>
                        </a:spcAft>
                        <a:buClr>
                          <a:schemeClr val="lt1"/>
                        </a:buClr>
                        <a:buSzPts val="2500"/>
                        <a:buFont typeface=" ARIAL"/>
                        <a:buNone/>
                      </a:pPr>
                      <a:r>
                        <a:rPr lang="en-US" sz="2500">
                          <a:latin typeface=" ARIAL"/>
                          <a:ea typeface=" ARIAL"/>
                          <a:cs typeface=" ARIAL"/>
                          <a:sym typeface=" ARIAL"/>
                        </a:rPr>
                        <a:t>Infant Gender</a:t>
                      </a:r>
                      <a:endParaRPr/>
                    </a:p>
                  </a:txBody>
                  <a:tcPr marL="91450" marR="91450" marT="45725" marB="45725"/>
                </a:tc>
                <a:tc>
                  <a:txBody>
                    <a:bodyPr/>
                    <a:lstStyle/>
                    <a:p>
                      <a:pPr marL="0" marR="0" lvl="0" indent="0" algn="ctr" rtl="0">
                        <a:spcBef>
                          <a:spcPts val="0"/>
                        </a:spcBef>
                        <a:spcAft>
                          <a:spcPts val="0"/>
                        </a:spcAft>
                        <a:buClr>
                          <a:schemeClr val="lt1"/>
                        </a:buClr>
                        <a:buSzPts val="2500"/>
                        <a:buFont typeface="Century Gothic"/>
                        <a:buNone/>
                      </a:pPr>
                      <a:endParaRPr sz="2500">
                        <a:latin typeface=" ARIAL"/>
                        <a:ea typeface=" ARIAL"/>
                        <a:cs typeface=" ARIAL"/>
                        <a:sym typeface=" ARIAL"/>
                      </a:endParaRPr>
                    </a:p>
                  </a:txBody>
                  <a:tcPr marL="91450" marR="91450" marT="45725" marB="45725" anchor="ctr"/>
                </a:tc>
                <a:tc>
                  <a:txBody>
                    <a:bodyPr/>
                    <a:lstStyle/>
                    <a:p>
                      <a:pPr marL="0" marR="0" lvl="0" indent="0" algn="ctr" rtl="0">
                        <a:spcBef>
                          <a:spcPts val="0"/>
                        </a:spcBef>
                        <a:spcAft>
                          <a:spcPts val="0"/>
                        </a:spcAft>
                        <a:buClr>
                          <a:schemeClr val="lt1"/>
                        </a:buClr>
                        <a:buSzPts val="2500"/>
                        <a:buFont typeface=" ARIAL"/>
                        <a:buNone/>
                      </a:pPr>
                      <a:r>
                        <a:rPr lang="en-US" sz="2500">
                          <a:latin typeface=" ARIAL"/>
                          <a:ea typeface=" ARIAL"/>
                          <a:cs typeface=" ARIAL"/>
                          <a:sym typeface=" ARIAL"/>
                        </a:rPr>
                        <a:t>X</a:t>
                      </a:r>
                      <a:endParaRPr/>
                    </a:p>
                  </a:txBody>
                  <a:tcPr marL="91450" marR="91450" marT="45725" marB="45725" anchor="ctr"/>
                </a:tc>
                <a:tc>
                  <a:txBody>
                    <a:bodyPr/>
                    <a:lstStyle/>
                    <a:p>
                      <a:pPr marL="0" marR="0" lvl="0" indent="0" algn="ctr" rtl="0">
                        <a:spcBef>
                          <a:spcPts val="0"/>
                        </a:spcBef>
                        <a:spcAft>
                          <a:spcPts val="0"/>
                        </a:spcAft>
                        <a:buClr>
                          <a:schemeClr val="lt1"/>
                        </a:buClr>
                        <a:buSzPts val="2500"/>
                        <a:buFont typeface="Century Gothic"/>
                        <a:buNone/>
                      </a:pPr>
                      <a:endParaRPr sz="2500">
                        <a:latin typeface=" ARIAL"/>
                        <a:ea typeface=" ARIAL"/>
                        <a:cs typeface=" ARIAL"/>
                        <a:sym typeface=" ARIAL"/>
                      </a:endParaRPr>
                    </a:p>
                  </a:txBody>
                  <a:tcPr marL="91450" marR="91450" marT="45725" marB="45725" anchor="ctr"/>
                </a:tc>
                <a:extLst>
                  <a:ext uri="{0D108BD9-81ED-4DB2-BD59-A6C34878D82A}">
                    <a16:rowId xmlns:a16="http://schemas.microsoft.com/office/drawing/2014/main" val="10008"/>
                  </a:ext>
                </a:extLst>
              </a:tr>
              <a:tr h="865900">
                <a:tc>
                  <a:txBody>
                    <a:bodyPr/>
                    <a:lstStyle/>
                    <a:p>
                      <a:pPr marL="0" marR="0" lvl="0" indent="0" algn="l" rtl="0">
                        <a:spcBef>
                          <a:spcPts val="0"/>
                        </a:spcBef>
                        <a:spcAft>
                          <a:spcPts val="0"/>
                        </a:spcAft>
                        <a:buClr>
                          <a:schemeClr val="lt1"/>
                        </a:buClr>
                        <a:buSzPts val="2500"/>
                        <a:buFont typeface=" ARIAL"/>
                        <a:buNone/>
                      </a:pPr>
                      <a:r>
                        <a:rPr lang="en-US" sz="2500">
                          <a:latin typeface=" ARIAL"/>
                          <a:ea typeface=" ARIAL"/>
                          <a:cs typeface=" ARIAL"/>
                          <a:sym typeface=" ARIAL"/>
                        </a:rPr>
                        <a:t>None</a:t>
                      </a:r>
                      <a:endParaRPr/>
                    </a:p>
                  </a:txBody>
                  <a:tcPr marL="91450" marR="91450" marT="45725" marB="45725"/>
                </a:tc>
                <a:tc>
                  <a:txBody>
                    <a:bodyPr/>
                    <a:lstStyle/>
                    <a:p>
                      <a:pPr marL="0" marR="0" lvl="0" indent="0" algn="ctr" rtl="0">
                        <a:spcBef>
                          <a:spcPts val="0"/>
                        </a:spcBef>
                        <a:spcAft>
                          <a:spcPts val="0"/>
                        </a:spcAft>
                        <a:buClr>
                          <a:schemeClr val="lt1"/>
                        </a:buClr>
                        <a:buSzPts val="2500"/>
                        <a:buFont typeface="Century Gothic"/>
                        <a:buNone/>
                      </a:pPr>
                      <a:endParaRPr sz="2500">
                        <a:latin typeface=" ARIAL"/>
                        <a:ea typeface=" ARIAL"/>
                        <a:cs typeface=" ARIAL"/>
                        <a:sym typeface=" ARIAL"/>
                      </a:endParaRPr>
                    </a:p>
                  </a:txBody>
                  <a:tcPr marL="91450" marR="91450" marT="45725" marB="45725" anchor="ctr"/>
                </a:tc>
                <a:tc>
                  <a:txBody>
                    <a:bodyPr/>
                    <a:lstStyle/>
                    <a:p>
                      <a:pPr marL="0" marR="0" lvl="0" indent="0" algn="ctr" rtl="0">
                        <a:spcBef>
                          <a:spcPts val="0"/>
                        </a:spcBef>
                        <a:spcAft>
                          <a:spcPts val="0"/>
                        </a:spcAft>
                        <a:buClr>
                          <a:schemeClr val="lt1"/>
                        </a:buClr>
                        <a:buSzPts val="2500"/>
                        <a:buFont typeface=" ARIAL"/>
                        <a:buNone/>
                      </a:pPr>
                      <a:r>
                        <a:rPr lang="en-US" sz="2500">
                          <a:latin typeface=" ARIAL"/>
                          <a:ea typeface=" ARIAL"/>
                          <a:cs typeface=" ARIAL"/>
                          <a:sym typeface=" ARIAL"/>
                        </a:rPr>
                        <a:t>X</a:t>
                      </a:r>
                      <a:endParaRPr/>
                    </a:p>
                  </a:txBody>
                  <a:tcPr marL="91450" marR="91450" marT="45725" marB="45725" anchor="ctr"/>
                </a:tc>
                <a:tc>
                  <a:txBody>
                    <a:bodyPr/>
                    <a:lstStyle/>
                    <a:p>
                      <a:pPr marL="0" marR="0" lvl="0" indent="0" algn="ctr" rtl="0">
                        <a:spcBef>
                          <a:spcPts val="0"/>
                        </a:spcBef>
                        <a:spcAft>
                          <a:spcPts val="0"/>
                        </a:spcAft>
                        <a:buClr>
                          <a:schemeClr val="lt1"/>
                        </a:buClr>
                        <a:buSzPts val="2500"/>
                        <a:buFont typeface="Century Gothic"/>
                        <a:buNone/>
                      </a:pPr>
                      <a:endParaRPr sz="2500" dirty="0">
                        <a:latin typeface=" ARIAL"/>
                        <a:ea typeface=" ARIAL"/>
                        <a:cs typeface=" ARIAL"/>
                        <a:sym typeface=" ARIAL"/>
                      </a:endParaRPr>
                    </a:p>
                  </a:txBody>
                  <a:tcPr marL="91450" marR="91450" marT="45725" marB="45725" anchor="ctr"/>
                </a:tc>
                <a:extLst>
                  <a:ext uri="{0D108BD9-81ED-4DB2-BD59-A6C34878D82A}">
                    <a16:rowId xmlns:a16="http://schemas.microsoft.com/office/drawing/2014/main" val="10009"/>
                  </a:ext>
                </a:extLst>
              </a:tr>
            </a:tbl>
          </a:graphicData>
        </a:graphic>
      </p:graphicFrame>
      <p:sp>
        <p:nvSpPr>
          <p:cNvPr id="140" name="Google Shape;140;p1"/>
          <p:cNvSpPr txBox="1"/>
          <p:nvPr/>
        </p:nvSpPr>
        <p:spPr>
          <a:xfrm>
            <a:off x="14810841" y="3510253"/>
            <a:ext cx="6517458"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683818"/>
                </a:solidFill>
                <a:latin typeface="Century Gothic"/>
                <a:ea typeface="Century Gothic"/>
                <a:cs typeface="Century Gothic"/>
                <a:sym typeface="Century Gothic"/>
              </a:rPr>
              <a:t>Table 2</a:t>
            </a:r>
            <a:r>
              <a:rPr lang="en-US" sz="2400">
                <a:solidFill>
                  <a:srgbClr val="683818"/>
                </a:solidFill>
                <a:latin typeface="Century Gothic"/>
                <a:ea typeface="Century Gothic"/>
                <a:cs typeface="Century Gothic"/>
                <a:sym typeface="Century Gothic"/>
              </a:rPr>
              <a:t>. Positive consequences of pregnancy fasting by location.</a:t>
            </a:r>
            <a:endParaRPr/>
          </a:p>
        </p:txBody>
      </p:sp>
      <p:graphicFrame>
        <p:nvGraphicFramePr>
          <p:cNvPr id="141" name="Google Shape;141;p1"/>
          <p:cNvGraphicFramePr/>
          <p:nvPr>
            <p:extLst>
              <p:ext uri="{D42A27DB-BD31-4B8C-83A1-F6EECF244321}">
                <p14:modId xmlns:p14="http://schemas.microsoft.com/office/powerpoint/2010/main" val="4008455452"/>
              </p:ext>
            </p:extLst>
          </p:nvPr>
        </p:nvGraphicFramePr>
        <p:xfrm>
          <a:off x="14872859" y="13928886"/>
          <a:ext cx="6422050" cy="7096775"/>
        </p:xfrm>
        <a:graphic>
          <a:graphicData uri="http://schemas.openxmlformats.org/drawingml/2006/table">
            <a:tbl>
              <a:tblPr firstRow="1" bandRow="1">
                <a:tableStyleId>{93296810-A885-4BE3-A3E7-6D5BEEA58F35}</a:tableStyleId>
              </a:tblPr>
              <a:tblGrid>
                <a:gridCol w="2438650">
                  <a:extLst>
                    <a:ext uri="{9D8B030D-6E8A-4147-A177-3AD203B41FA5}">
                      <a16:colId xmlns:a16="http://schemas.microsoft.com/office/drawing/2014/main" val="20000"/>
                    </a:ext>
                  </a:extLst>
                </a:gridCol>
                <a:gridCol w="1200800">
                  <a:extLst>
                    <a:ext uri="{9D8B030D-6E8A-4147-A177-3AD203B41FA5}">
                      <a16:colId xmlns:a16="http://schemas.microsoft.com/office/drawing/2014/main" val="20001"/>
                    </a:ext>
                  </a:extLst>
                </a:gridCol>
                <a:gridCol w="1391300">
                  <a:extLst>
                    <a:ext uri="{9D8B030D-6E8A-4147-A177-3AD203B41FA5}">
                      <a16:colId xmlns:a16="http://schemas.microsoft.com/office/drawing/2014/main" val="20002"/>
                    </a:ext>
                  </a:extLst>
                </a:gridCol>
                <a:gridCol w="1391300">
                  <a:extLst>
                    <a:ext uri="{9D8B030D-6E8A-4147-A177-3AD203B41FA5}">
                      <a16:colId xmlns:a16="http://schemas.microsoft.com/office/drawing/2014/main" val="20003"/>
                    </a:ext>
                  </a:extLst>
                </a:gridCol>
              </a:tblGrid>
              <a:tr h="1013825">
                <a:tc>
                  <a:txBody>
                    <a:bodyPr/>
                    <a:lstStyle/>
                    <a:p>
                      <a:pPr marL="0" marR="0" lvl="0" indent="0" algn="ctr" rtl="0">
                        <a:spcBef>
                          <a:spcPts val="0"/>
                        </a:spcBef>
                        <a:spcAft>
                          <a:spcPts val="0"/>
                        </a:spcAft>
                        <a:buNone/>
                      </a:pPr>
                      <a:r>
                        <a:rPr lang="en-US" sz="2800" dirty="0">
                          <a:sym typeface=" ARIAL"/>
                        </a:rPr>
                        <a:t>CODE</a:t>
                      </a:r>
                      <a:endParaRPr dirty="0"/>
                    </a:p>
                  </a:txBody>
                  <a:tcPr marL="91450" marR="91450" marT="45725" marB="45725" anchor="ctr"/>
                </a:tc>
                <a:tc>
                  <a:txBody>
                    <a:bodyPr/>
                    <a:lstStyle/>
                    <a:p>
                      <a:pPr marL="0" marR="0" lvl="0" indent="0" algn="ctr" rtl="0">
                        <a:spcBef>
                          <a:spcPts val="0"/>
                        </a:spcBef>
                        <a:spcAft>
                          <a:spcPts val="0"/>
                        </a:spcAft>
                        <a:buNone/>
                      </a:pPr>
                      <a:r>
                        <a:rPr lang="en-US" sz="2800">
                          <a:sym typeface=" ARIAL"/>
                        </a:rPr>
                        <a:t>BH</a:t>
                      </a:r>
                      <a:endParaRPr/>
                    </a:p>
                  </a:txBody>
                  <a:tcPr marL="91450" marR="91450" marT="45725" marB="45725" anchor="ctr"/>
                </a:tc>
                <a:tc>
                  <a:txBody>
                    <a:bodyPr/>
                    <a:lstStyle/>
                    <a:p>
                      <a:pPr marL="0" marR="0" lvl="0" indent="0" algn="ctr" rtl="0">
                        <a:spcBef>
                          <a:spcPts val="0"/>
                        </a:spcBef>
                        <a:spcAft>
                          <a:spcPts val="0"/>
                        </a:spcAft>
                        <a:buNone/>
                      </a:pPr>
                      <a:r>
                        <a:rPr lang="en-US" sz="2800">
                          <a:sym typeface=" ARIAL"/>
                        </a:rPr>
                        <a:t>MH</a:t>
                      </a:r>
                      <a:endParaRPr/>
                    </a:p>
                  </a:txBody>
                  <a:tcPr marL="91450" marR="91450" marT="45725" marB="45725" anchor="ctr"/>
                </a:tc>
                <a:tc>
                  <a:txBody>
                    <a:bodyPr/>
                    <a:lstStyle/>
                    <a:p>
                      <a:pPr marL="0" marR="0" lvl="0" indent="0" algn="ctr" rtl="0">
                        <a:spcBef>
                          <a:spcPts val="0"/>
                        </a:spcBef>
                        <a:spcAft>
                          <a:spcPts val="0"/>
                        </a:spcAft>
                        <a:buNone/>
                      </a:pPr>
                      <a:r>
                        <a:rPr lang="en-US" sz="2800">
                          <a:sym typeface=" ARIAL"/>
                        </a:rPr>
                        <a:t>MM</a:t>
                      </a:r>
                      <a:endParaRPr/>
                    </a:p>
                  </a:txBody>
                  <a:tcPr marL="91450" marR="91450" marT="45725" marB="45725" anchor="ctr"/>
                </a:tc>
                <a:extLst>
                  <a:ext uri="{0D108BD9-81ED-4DB2-BD59-A6C34878D82A}">
                    <a16:rowId xmlns:a16="http://schemas.microsoft.com/office/drawing/2014/main" val="10000"/>
                  </a:ext>
                </a:extLst>
              </a:tr>
              <a:tr h="1013825">
                <a:tc>
                  <a:txBody>
                    <a:bodyPr/>
                    <a:lstStyle/>
                    <a:p>
                      <a:pPr marL="0" marR="0" lvl="0" indent="0" algn="l" rtl="0">
                        <a:spcBef>
                          <a:spcPts val="0"/>
                        </a:spcBef>
                        <a:spcAft>
                          <a:spcPts val="0"/>
                        </a:spcAft>
                        <a:buNone/>
                      </a:pPr>
                      <a:r>
                        <a:rPr lang="en-US" sz="2500">
                          <a:sym typeface=" ARIAL"/>
                        </a:rPr>
                        <a:t>Child Development</a:t>
                      </a:r>
                      <a:endParaRPr/>
                    </a:p>
                  </a:txBody>
                  <a:tcPr marL="91450" marR="91450" marT="45725" marB="45725"/>
                </a:tc>
                <a:tc>
                  <a:txBody>
                    <a:bodyPr/>
                    <a:lstStyle/>
                    <a:p>
                      <a:pPr marL="0" marR="0" lvl="0" indent="0" algn="ctr" rtl="0">
                        <a:spcBef>
                          <a:spcPts val="0"/>
                        </a:spcBef>
                        <a:spcAft>
                          <a:spcPts val="0"/>
                        </a:spcAft>
                        <a:buNone/>
                      </a:pPr>
                      <a:r>
                        <a:rPr lang="en-US" sz="2500">
                          <a:sym typeface=" ARIAL"/>
                        </a:rPr>
                        <a:t>X</a:t>
                      </a:r>
                      <a:endParaRPr/>
                    </a:p>
                  </a:txBody>
                  <a:tcPr marL="91450" marR="91450" marT="45725" marB="45725" anchor="ctr"/>
                </a:tc>
                <a:tc>
                  <a:txBody>
                    <a:bodyPr/>
                    <a:lstStyle/>
                    <a:p>
                      <a:pPr marL="0" marR="0" lvl="0" indent="0" algn="ctr" rtl="0">
                        <a:spcBef>
                          <a:spcPts val="0"/>
                        </a:spcBef>
                        <a:spcAft>
                          <a:spcPts val="0"/>
                        </a:spcAft>
                        <a:buNone/>
                      </a:pPr>
                      <a:endParaRPr sz="2500">
                        <a:latin typeface=" ARIAL"/>
                        <a:ea typeface=" ARIAL"/>
                        <a:cs typeface=" ARIAL"/>
                        <a:sym typeface=" ARIAL"/>
                      </a:endParaRPr>
                    </a:p>
                  </a:txBody>
                  <a:tcPr marL="91450" marR="91450" marT="45725" marB="45725" anchor="ctr"/>
                </a:tc>
                <a:tc>
                  <a:txBody>
                    <a:bodyPr/>
                    <a:lstStyle/>
                    <a:p>
                      <a:pPr marL="0" marR="0" lvl="0" indent="0" algn="ctr" rtl="0">
                        <a:spcBef>
                          <a:spcPts val="0"/>
                        </a:spcBef>
                        <a:spcAft>
                          <a:spcPts val="0"/>
                        </a:spcAft>
                        <a:buNone/>
                      </a:pPr>
                      <a:r>
                        <a:rPr lang="en-US" sz="2500">
                          <a:sym typeface=" ARIAL"/>
                        </a:rPr>
                        <a:t>X</a:t>
                      </a:r>
                      <a:endParaRPr/>
                    </a:p>
                  </a:txBody>
                  <a:tcPr marL="91450" marR="91450" marT="45725" marB="45725" anchor="ctr"/>
                </a:tc>
                <a:extLst>
                  <a:ext uri="{0D108BD9-81ED-4DB2-BD59-A6C34878D82A}">
                    <a16:rowId xmlns:a16="http://schemas.microsoft.com/office/drawing/2014/main" val="10001"/>
                  </a:ext>
                </a:extLst>
              </a:tr>
              <a:tr h="1013825">
                <a:tc>
                  <a:txBody>
                    <a:bodyPr/>
                    <a:lstStyle/>
                    <a:p>
                      <a:pPr marL="0" marR="0" lvl="0" indent="0" algn="l" rtl="0">
                        <a:spcBef>
                          <a:spcPts val="0"/>
                        </a:spcBef>
                        <a:spcAft>
                          <a:spcPts val="0"/>
                        </a:spcAft>
                        <a:buNone/>
                      </a:pPr>
                      <a:r>
                        <a:rPr lang="en-US" sz="2500">
                          <a:sym typeface=" ARIAL"/>
                        </a:rPr>
                        <a:t>General Health</a:t>
                      </a:r>
                      <a:endParaRPr/>
                    </a:p>
                  </a:txBody>
                  <a:tcPr marL="91450" marR="91450" marT="45725" marB="45725"/>
                </a:tc>
                <a:tc>
                  <a:txBody>
                    <a:bodyPr/>
                    <a:lstStyle/>
                    <a:p>
                      <a:pPr marL="0" marR="0" lvl="0" indent="0" algn="ctr" rtl="0">
                        <a:spcBef>
                          <a:spcPts val="0"/>
                        </a:spcBef>
                        <a:spcAft>
                          <a:spcPts val="0"/>
                        </a:spcAft>
                        <a:buNone/>
                      </a:pPr>
                      <a:r>
                        <a:rPr lang="en-US" sz="2500">
                          <a:sym typeface=" ARIAL"/>
                        </a:rPr>
                        <a:t>X</a:t>
                      </a:r>
                      <a:endParaRPr/>
                    </a:p>
                  </a:txBody>
                  <a:tcPr marL="91450" marR="91450" marT="45725" marB="45725" anchor="ctr"/>
                </a:tc>
                <a:tc>
                  <a:txBody>
                    <a:bodyPr/>
                    <a:lstStyle/>
                    <a:p>
                      <a:pPr marL="0" marR="0" lvl="0" indent="0" algn="ctr" rtl="0">
                        <a:spcBef>
                          <a:spcPts val="0"/>
                        </a:spcBef>
                        <a:spcAft>
                          <a:spcPts val="0"/>
                        </a:spcAft>
                        <a:buNone/>
                      </a:pPr>
                      <a:r>
                        <a:rPr lang="en-US" sz="2500">
                          <a:sym typeface=" ARIAL"/>
                        </a:rPr>
                        <a:t>X</a:t>
                      </a:r>
                      <a:endParaRPr/>
                    </a:p>
                  </a:txBody>
                  <a:tcPr marL="91450" marR="91450" marT="45725" marB="45725" anchor="ctr"/>
                </a:tc>
                <a:tc>
                  <a:txBody>
                    <a:bodyPr/>
                    <a:lstStyle/>
                    <a:p>
                      <a:pPr marL="0" marR="0" lvl="0" indent="0" algn="ctr" rtl="0">
                        <a:spcBef>
                          <a:spcPts val="0"/>
                        </a:spcBef>
                        <a:spcAft>
                          <a:spcPts val="0"/>
                        </a:spcAft>
                        <a:buNone/>
                      </a:pPr>
                      <a:r>
                        <a:rPr lang="en-US" sz="2500">
                          <a:sym typeface=" ARIAL"/>
                        </a:rPr>
                        <a:t>X</a:t>
                      </a:r>
                      <a:endParaRPr/>
                    </a:p>
                  </a:txBody>
                  <a:tcPr marL="91450" marR="91450" marT="45725" marB="45725" anchor="ctr"/>
                </a:tc>
                <a:extLst>
                  <a:ext uri="{0D108BD9-81ED-4DB2-BD59-A6C34878D82A}">
                    <a16:rowId xmlns:a16="http://schemas.microsoft.com/office/drawing/2014/main" val="10002"/>
                  </a:ext>
                </a:extLst>
              </a:tr>
              <a:tr h="1013825">
                <a:tc>
                  <a:txBody>
                    <a:bodyPr/>
                    <a:lstStyle/>
                    <a:p>
                      <a:pPr marL="0" marR="0" lvl="0" indent="0" algn="l" rtl="0">
                        <a:spcBef>
                          <a:spcPts val="0"/>
                        </a:spcBef>
                        <a:spcAft>
                          <a:spcPts val="0"/>
                        </a:spcAft>
                        <a:buNone/>
                      </a:pPr>
                      <a:r>
                        <a:rPr lang="en-US" sz="2500">
                          <a:sym typeface=" ARIAL"/>
                        </a:rPr>
                        <a:t>General Well-being</a:t>
                      </a:r>
                      <a:endParaRPr/>
                    </a:p>
                  </a:txBody>
                  <a:tcPr marL="91450" marR="91450" marT="45725" marB="45725"/>
                </a:tc>
                <a:tc>
                  <a:txBody>
                    <a:bodyPr/>
                    <a:lstStyle/>
                    <a:p>
                      <a:pPr marL="0" marR="0" lvl="0" indent="0" algn="ctr" rtl="0">
                        <a:spcBef>
                          <a:spcPts val="0"/>
                        </a:spcBef>
                        <a:spcAft>
                          <a:spcPts val="0"/>
                        </a:spcAft>
                        <a:buNone/>
                      </a:pPr>
                      <a:endParaRPr sz="2500">
                        <a:latin typeface=" ARIAL"/>
                        <a:ea typeface=" ARIAL"/>
                        <a:cs typeface=" ARIAL"/>
                        <a:sym typeface=" ARIAL"/>
                      </a:endParaRPr>
                    </a:p>
                  </a:txBody>
                  <a:tcPr marL="91450" marR="91450" marT="45725" marB="45725" anchor="ctr"/>
                </a:tc>
                <a:tc>
                  <a:txBody>
                    <a:bodyPr/>
                    <a:lstStyle/>
                    <a:p>
                      <a:pPr marL="0" marR="0" lvl="0" indent="0" algn="ctr" rtl="0">
                        <a:spcBef>
                          <a:spcPts val="0"/>
                        </a:spcBef>
                        <a:spcAft>
                          <a:spcPts val="0"/>
                        </a:spcAft>
                        <a:buNone/>
                      </a:pPr>
                      <a:r>
                        <a:rPr lang="en-US" sz="2500">
                          <a:sym typeface=" ARIAL"/>
                        </a:rPr>
                        <a:t>X</a:t>
                      </a:r>
                      <a:endParaRPr/>
                    </a:p>
                  </a:txBody>
                  <a:tcPr marL="91450" marR="91450" marT="45725" marB="45725" anchor="ctr"/>
                </a:tc>
                <a:tc>
                  <a:txBody>
                    <a:bodyPr/>
                    <a:lstStyle/>
                    <a:p>
                      <a:pPr marL="0" marR="0" lvl="0" indent="0" algn="ctr" rtl="0">
                        <a:spcBef>
                          <a:spcPts val="0"/>
                        </a:spcBef>
                        <a:spcAft>
                          <a:spcPts val="0"/>
                        </a:spcAft>
                        <a:buNone/>
                      </a:pPr>
                      <a:r>
                        <a:rPr lang="en-US" sz="2500">
                          <a:sym typeface=" ARIAL"/>
                        </a:rPr>
                        <a:t>X</a:t>
                      </a:r>
                      <a:endParaRPr/>
                    </a:p>
                  </a:txBody>
                  <a:tcPr marL="91450" marR="91450" marT="45725" marB="45725" anchor="ctr"/>
                </a:tc>
                <a:extLst>
                  <a:ext uri="{0D108BD9-81ED-4DB2-BD59-A6C34878D82A}">
                    <a16:rowId xmlns:a16="http://schemas.microsoft.com/office/drawing/2014/main" val="10003"/>
                  </a:ext>
                </a:extLst>
              </a:tr>
              <a:tr h="1013825">
                <a:tc>
                  <a:txBody>
                    <a:bodyPr/>
                    <a:lstStyle/>
                    <a:p>
                      <a:pPr marL="0" marR="0" lvl="0" indent="0" algn="l" rtl="0">
                        <a:spcBef>
                          <a:spcPts val="0"/>
                        </a:spcBef>
                        <a:spcAft>
                          <a:spcPts val="0"/>
                        </a:spcAft>
                        <a:buNone/>
                      </a:pPr>
                      <a:r>
                        <a:rPr lang="en-US" sz="2500">
                          <a:sym typeface=" ARIAL"/>
                        </a:rPr>
                        <a:t>Pregnancy Symptoms</a:t>
                      </a:r>
                      <a:endParaRPr/>
                    </a:p>
                  </a:txBody>
                  <a:tcPr marL="91450" marR="91450" marT="45725" marB="45725"/>
                </a:tc>
                <a:tc>
                  <a:txBody>
                    <a:bodyPr/>
                    <a:lstStyle/>
                    <a:p>
                      <a:pPr marL="0" marR="0" lvl="0" indent="0" algn="ctr" rtl="0">
                        <a:spcBef>
                          <a:spcPts val="0"/>
                        </a:spcBef>
                        <a:spcAft>
                          <a:spcPts val="0"/>
                        </a:spcAft>
                        <a:buNone/>
                      </a:pPr>
                      <a:endParaRPr sz="2500">
                        <a:latin typeface=" ARIAL"/>
                        <a:ea typeface=" ARIAL"/>
                        <a:cs typeface=" ARIAL"/>
                        <a:sym typeface=" ARIAL"/>
                      </a:endParaRPr>
                    </a:p>
                  </a:txBody>
                  <a:tcPr marL="91450" marR="91450" marT="45725" marB="45725" anchor="ctr"/>
                </a:tc>
                <a:tc>
                  <a:txBody>
                    <a:bodyPr/>
                    <a:lstStyle/>
                    <a:p>
                      <a:pPr marL="0" marR="0" lvl="0" indent="0" algn="ctr" rtl="0">
                        <a:spcBef>
                          <a:spcPts val="0"/>
                        </a:spcBef>
                        <a:spcAft>
                          <a:spcPts val="0"/>
                        </a:spcAft>
                        <a:buNone/>
                      </a:pPr>
                      <a:r>
                        <a:rPr lang="en-US" sz="2500">
                          <a:sym typeface=" ARIAL"/>
                        </a:rPr>
                        <a:t>X</a:t>
                      </a:r>
                      <a:endParaRPr/>
                    </a:p>
                  </a:txBody>
                  <a:tcPr marL="91450" marR="91450" marT="45725" marB="45725" anchor="ctr"/>
                </a:tc>
                <a:tc>
                  <a:txBody>
                    <a:bodyPr/>
                    <a:lstStyle/>
                    <a:p>
                      <a:pPr marL="0" marR="0" lvl="0" indent="0" algn="ctr" rtl="0">
                        <a:spcBef>
                          <a:spcPts val="0"/>
                        </a:spcBef>
                        <a:spcAft>
                          <a:spcPts val="0"/>
                        </a:spcAft>
                        <a:buNone/>
                      </a:pPr>
                      <a:endParaRPr sz="2500">
                        <a:latin typeface=" ARIAL"/>
                        <a:ea typeface=" ARIAL"/>
                        <a:cs typeface=" ARIAL"/>
                        <a:sym typeface=" ARIAL"/>
                      </a:endParaRPr>
                    </a:p>
                  </a:txBody>
                  <a:tcPr marL="91450" marR="91450" marT="45725" marB="45725" anchor="ctr"/>
                </a:tc>
                <a:extLst>
                  <a:ext uri="{0D108BD9-81ED-4DB2-BD59-A6C34878D82A}">
                    <a16:rowId xmlns:a16="http://schemas.microsoft.com/office/drawing/2014/main" val="10004"/>
                  </a:ext>
                </a:extLst>
              </a:tr>
              <a:tr h="1013825">
                <a:tc>
                  <a:txBody>
                    <a:bodyPr/>
                    <a:lstStyle/>
                    <a:p>
                      <a:pPr marL="0" marR="0" lvl="0" indent="0" algn="l" rtl="0">
                        <a:spcBef>
                          <a:spcPts val="0"/>
                        </a:spcBef>
                        <a:spcAft>
                          <a:spcPts val="0"/>
                        </a:spcAft>
                        <a:buNone/>
                      </a:pPr>
                      <a:r>
                        <a:rPr lang="en-US" sz="2500" dirty="0">
                          <a:sym typeface=" ARIAL"/>
                        </a:rPr>
                        <a:t>Maternal-infant health</a:t>
                      </a:r>
                      <a:endParaRPr dirty="0"/>
                    </a:p>
                  </a:txBody>
                  <a:tcPr marL="91450" marR="91450" marT="45725" marB="45725"/>
                </a:tc>
                <a:tc>
                  <a:txBody>
                    <a:bodyPr/>
                    <a:lstStyle/>
                    <a:p>
                      <a:pPr marL="0" marR="0" lvl="0" indent="0" algn="ctr" rtl="0">
                        <a:spcBef>
                          <a:spcPts val="0"/>
                        </a:spcBef>
                        <a:spcAft>
                          <a:spcPts val="0"/>
                        </a:spcAft>
                        <a:buNone/>
                      </a:pPr>
                      <a:endParaRPr sz="2500" dirty="0">
                        <a:latin typeface=" ARIAL"/>
                        <a:ea typeface=" ARIAL"/>
                        <a:cs typeface=" ARIAL"/>
                        <a:sym typeface=" ARIAL"/>
                      </a:endParaRPr>
                    </a:p>
                  </a:txBody>
                  <a:tcPr marL="91450" marR="91450" marT="45725" marB="45725" anchor="ctr"/>
                </a:tc>
                <a:tc>
                  <a:txBody>
                    <a:bodyPr/>
                    <a:lstStyle/>
                    <a:p>
                      <a:pPr marL="0" marR="0" lvl="0" indent="0" algn="ctr" rtl="0">
                        <a:spcBef>
                          <a:spcPts val="0"/>
                        </a:spcBef>
                        <a:spcAft>
                          <a:spcPts val="0"/>
                        </a:spcAft>
                        <a:buNone/>
                      </a:pPr>
                      <a:r>
                        <a:rPr lang="en-US" sz="2500" dirty="0">
                          <a:sym typeface=" ARIAL"/>
                        </a:rPr>
                        <a:t>X</a:t>
                      </a:r>
                      <a:endParaRPr dirty="0"/>
                    </a:p>
                  </a:txBody>
                  <a:tcPr marL="91450" marR="91450" marT="45725" marB="45725" anchor="ctr"/>
                </a:tc>
                <a:tc>
                  <a:txBody>
                    <a:bodyPr/>
                    <a:lstStyle/>
                    <a:p>
                      <a:pPr marL="0" marR="0" lvl="0" indent="0" algn="ctr" rtl="0">
                        <a:spcBef>
                          <a:spcPts val="0"/>
                        </a:spcBef>
                        <a:spcAft>
                          <a:spcPts val="0"/>
                        </a:spcAft>
                        <a:buNone/>
                      </a:pPr>
                      <a:r>
                        <a:rPr lang="en-US" sz="2500" dirty="0">
                          <a:sym typeface=" ARIAL"/>
                        </a:rPr>
                        <a:t>X</a:t>
                      </a:r>
                      <a:endParaRPr dirty="0"/>
                    </a:p>
                  </a:txBody>
                  <a:tcPr marL="91450" marR="91450" marT="45725" marB="45725" anchor="ctr"/>
                </a:tc>
                <a:extLst>
                  <a:ext uri="{0D108BD9-81ED-4DB2-BD59-A6C34878D82A}">
                    <a16:rowId xmlns:a16="http://schemas.microsoft.com/office/drawing/2014/main" val="10005"/>
                  </a:ext>
                </a:extLst>
              </a:tr>
              <a:tr h="1013825">
                <a:tc>
                  <a:txBody>
                    <a:bodyPr/>
                    <a:lstStyle/>
                    <a:p>
                      <a:pPr marL="0" marR="0" lvl="0" indent="0" algn="l" rtl="0">
                        <a:spcBef>
                          <a:spcPts val="0"/>
                        </a:spcBef>
                        <a:spcAft>
                          <a:spcPts val="0"/>
                        </a:spcAft>
                        <a:buNone/>
                      </a:pPr>
                      <a:r>
                        <a:rPr lang="en-US" sz="2500" dirty="0">
                          <a:sym typeface=" ARIAL"/>
                        </a:rPr>
                        <a:t>None</a:t>
                      </a:r>
                      <a:endParaRPr dirty="0"/>
                    </a:p>
                  </a:txBody>
                  <a:tcPr marL="91450" marR="91450" marT="45725" marB="45725"/>
                </a:tc>
                <a:tc>
                  <a:txBody>
                    <a:bodyPr/>
                    <a:lstStyle/>
                    <a:p>
                      <a:pPr marL="0" marR="0" lvl="0" indent="0" algn="ctr" rtl="0">
                        <a:spcBef>
                          <a:spcPts val="0"/>
                        </a:spcBef>
                        <a:spcAft>
                          <a:spcPts val="0"/>
                        </a:spcAft>
                        <a:buNone/>
                      </a:pPr>
                      <a:endParaRPr sz="2500">
                        <a:latin typeface=" ARIAL"/>
                        <a:ea typeface=" ARIAL"/>
                        <a:cs typeface=" ARIAL"/>
                        <a:sym typeface=" ARIAL"/>
                      </a:endParaRPr>
                    </a:p>
                  </a:txBody>
                  <a:tcPr marL="91450" marR="91450" marT="45725" marB="45725" anchor="ctr"/>
                </a:tc>
                <a:tc>
                  <a:txBody>
                    <a:bodyPr/>
                    <a:lstStyle/>
                    <a:p>
                      <a:pPr marL="0" marR="0" lvl="0" indent="0" algn="ctr" rtl="0">
                        <a:spcBef>
                          <a:spcPts val="0"/>
                        </a:spcBef>
                        <a:spcAft>
                          <a:spcPts val="0"/>
                        </a:spcAft>
                        <a:buNone/>
                      </a:pPr>
                      <a:r>
                        <a:rPr lang="en-US" sz="2500" dirty="0">
                          <a:sym typeface=" ARIAL"/>
                        </a:rPr>
                        <a:t>X</a:t>
                      </a:r>
                      <a:endParaRPr dirty="0"/>
                    </a:p>
                  </a:txBody>
                  <a:tcPr marL="91450" marR="91450" marT="45725" marB="45725" anchor="ctr"/>
                </a:tc>
                <a:tc>
                  <a:txBody>
                    <a:bodyPr/>
                    <a:lstStyle/>
                    <a:p>
                      <a:pPr marL="0" marR="0" lvl="0" indent="0" algn="ctr" rtl="0">
                        <a:spcBef>
                          <a:spcPts val="0"/>
                        </a:spcBef>
                        <a:spcAft>
                          <a:spcPts val="0"/>
                        </a:spcAft>
                        <a:buNone/>
                      </a:pPr>
                      <a:endParaRPr sz="4320" dirty="0">
                        <a:latin typeface=" ARIAL"/>
                        <a:ea typeface=" ARIAL"/>
                        <a:cs typeface=" ARIAL"/>
                        <a:sym typeface=" ARIAL"/>
                      </a:endParaRPr>
                    </a:p>
                  </a:txBody>
                  <a:tcPr marL="91450" marR="91450" marT="45725" marB="45725" anchor="ctr"/>
                </a:tc>
                <a:extLst>
                  <a:ext uri="{0D108BD9-81ED-4DB2-BD59-A6C34878D82A}">
                    <a16:rowId xmlns:a16="http://schemas.microsoft.com/office/drawing/2014/main" val="10006"/>
                  </a:ext>
                </a:extLst>
              </a:tr>
            </a:tbl>
          </a:graphicData>
        </a:graphic>
      </p:graphicFrame>
      <p:sp>
        <p:nvSpPr>
          <p:cNvPr id="142" name="Google Shape;142;p1"/>
          <p:cNvSpPr txBox="1"/>
          <p:nvPr/>
        </p:nvSpPr>
        <p:spPr>
          <a:xfrm>
            <a:off x="14872859" y="13097889"/>
            <a:ext cx="645544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683818"/>
                </a:solidFill>
                <a:latin typeface="Century Gothic"/>
                <a:ea typeface="Century Gothic"/>
                <a:cs typeface="Century Gothic"/>
                <a:sym typeface="Century Gothic"/>
              </a:rPr>
              <a:t>Table 3</a:t>
            </a:r>
            <a:r>
              <a:rPr lang="en-US" sz="2400">
                <a:solidFill>
                  <a:srgbClr val="683818"/>
                </a:solidFill>
                <a:latin typeface="Century Gothic"/>
                <a:ea typeface="Century Gothic"/>
                <a:cs typeface="Century Gothic"/>
                <a:sym typeface="Century Gothic"/>
              </a:rPr>
              <a:t>. Negative consequences of pregnancy fasting by location.</a:t>
            </a:r>
            <a:endParaRPr/>
          </a:p>
        </p:txBody>
      </p:sp>
      <p:sp>
        <p:nvSpPr>
          <p:cNvPr id="3" name="TextBox 2">
            <a:extLst>
              <a:ext uri="{FF2B5EF4-FFF2-40B4-BE49-F238E27FC236}">
                <a16:creationId xmlns:a16="http://schemas.microsoft.com/office/drawing/2014/main" id="{A9D1ADAB-0712-4B82-82B9-E99F754EAE7C}"/>
              </a:ext>
            </a:extLst>
          </p:cNvPr>
          <p:cNvSpPr txBox="1"/>
          <p:nvPr/>
        </p:nvSpPr>
        <p:spPr>
          <a:xfrm>
            <a:off x="14809644" y="21144475"/>
            <a:ext cx="6455440" cy="4555093"/>
          </a:xfrm>
          <a:prstGeom prst="rect">
            <a:avLst/>
          </a:prstGeom>
          <a:solidFill>
            <a:schemeClr val="accent6">
              <a:lumMod val="75000"/>
            </a:schemeClr>
          </a:solidFill>
        </p:spPr>
        <p:txBody>
          <a:bodyPr wrap="square" rtlCol="0">
            <a:spAutoFit/>
          </a:bodyPr>
          <a:lstStyle/>
          <a:p>
            <a:pPr algn="ctr"/>
            <a:r>
              <a:rPr lang="en-US" sz="4000" b="1" dirty="0">
                <a:solidFill>
                  <a:schemeClr val="bg1"/>
                </a:solidFill>
              </a:rPr>
              <a:t>Conclusion</a:t>
            </a:r>
          </a:p>
          <a:p>
            <a:r>
              <a:rPr lang="en-US" sz="2500" dirty="0">
                <a:solidFill>
                  <a:schemeClr val="bg1"/>
                </a:solidFill>
              </a:rPr>
              <a:t>Across all cultures, all viewed fasting as having positive effects on their religious beliefs, and all viewed fasting as having a negative effect on their general health. However, the three groups varied across the other codes.</a:t>
            </a:r>
          </a:p>
          <a:p>
            <a:endParaRPr lang="en-US" sz="2500" dirty="0">
              <a:solidFill>
                <a:schemeClr val="bg1"/>
              </a:solidFill>
            </a:endParaRPr>
          </a:p>
          <a:p>
            <a:r>
              <a:rPr lang="en-US" sz="2500" dirty="0">
                <a:solidFill>
                  <a:schemeClr val="bg1"/>
                </a:solidFill>
              </a:rPr>
              <a:t>Future research will exam birth outcomes to explore the adaptive significance of fasting in pregnancy. </a:t>
            </a:r>
          </a:p>
        </p:txBody>
      </p:sp>
      <p:sp>
        <p:nvSpPr>
          <p:cNvPr id="4" name="TextBox 3">
            <a:extLst>
              <a:ext uri="{FF2B5EF4-FFF2-40B4-BE49-F238E27FC236}">
                <a16:creationId xmlns:a16="http://schemas.microsoft.com/office/drawing/2014/main" id="{0BACD98F-91E4-4D03-91D7-46B2FB3466E4}"/>
              </a:ext>
            </a:extLst>
          </p:cNvPr>
          <p:cNvSpPr txBox="1"/>
          <p:nvPr/>
        </p:nvSpPr>
        <p:spPr>
          <a:xfrm>
            <a:off x="14872859" y="25827794"/>
            <a:ext cx="6455439" cy="1384995"/>
          </a:xfrm>
          <a:prstGeom prst="rect">
            <a:avLst/>
          </a:prstGeom>
          <a:solidFill>
            <a:schemeClr val="accent6">
              <a:lumMod val="75000"/>
            </a:schemeClr>
          </a:solidFill>
        </p:spPr>
        <p:txBody>
          <a:bodyPr wrap="square" rtlCol="0">
            <a:spAutoFit/>
          </a:bodyPr>
          <a:lstStyle/>
          <a:p>
            <a:pPr algn="ctr"/>
            <a:r>
              <a:rPr lang="en-US" sz="1200" dirty="0">
                <a:solidFill>
                  <a:schemeClr val="bg1"/>
                </a:solidFill>
              </a:rPr>
              <a:t>References</a:t>
            </a:r>
          </a:p>
          <a:p>
            <a:r>
              <a:rPr lang="en-US" sz="1200" dirty="0">
                <a:solidFill>
                  <a:schemeClr val="bg1"/>
                </a:solidFill>
              </a:rPr>
              <a:t>1. </a:t>
            </a:r>
            <a:r>
              <a:rPr lang="en-US" sz="1200" b="0" i="0" dirty="0" err="1">
                <a:solidFill>
                  <a:schemeClr val="bg1"/>
                </a:solidFill>
                <a:effectLst/>
                <a:latin typeface="Arial" panose="020B0604020202020204" pitchFamily="34" charset="0"/>
              </a:rPr>
              <a:t>Nichter</a:t>
            </a:r>
            <a:r>
              <a:rPr lang="en-US" sz="1200" b="0" i="0" dirty="0">
                <a:solidFill>
                  <a:schemeClr val="bg1"/>
                </a:solidFill>
                <a:effectLst/>
                <a:latin typeface="Arial" panose="020B0604020202020204" pitchFamily="34" charset="0"/>
              </a:rPr>
              <a:t>, M. (1989). The </a:t>
            </a:r>
            <a:r>
              <a:rPr lang="en-US" sz="1200" b="0" i="0" dirty="0" err="1">
                <a:solidFill>
                  <a:schemeClr val="bg1"/>
                </a:solidFill>
                <a:effectLst/>
                <a:latin typeface="Arial" panose="020B0604020202020204" pitchFamily="34" charset="0"/>
              </a:rPr>
              <a:t>ethnophysiology</a:t>
            </a:r>
            <a:r>
              <a:rPr lang="en-US" sz="1200" b="0" i="0" dirty="0">
                <a:solidFill>
                  <a:schemeClr val="bg1"/>
                </a:solidFill>
                <a:effectLst/>
                <a:latin typeface="Arial" panose="020B0604020202020204" pitchFamily="34" charset="0"/>
              </a:rPr>
              <a:t> and folk dietetics of pregnancy: a case study from South India. In </a:t>
            </a:r>
            <a:r>
              <a:rPr lang="en-US" sz="1200" b="0" i="1" dirty="0">
                <a:solidFill>
                  <a:schemeClr val="bg1"/>
                </a:solidFill>
                <a:effectLst/>
                <a:latin typeface="Arial" panose="020B0604020202020204" pitchFamily="34" charset="0"/>
              </a:rPr>
              <a:t>Anthropology and international health</a:t>
            </a:r>
            <a:r>
              <a:rPr lang="en-US" sz="1200" b="0" i="0" dirty="0">
                <a:solidFill>
                  <a:schemeClr val="bg1"/>
                </a:solidFill>
                <a:effectLst/>
                <a:latin typeface="Arial" panose="020B0604020202020204" pitchFamily="34" charset="0"/>
              </a:rPr>
              <a:t> (pp. 30-56). Springer, Dordrecht.</a:t>
            </a:r>
            <a:endParaRPr lang="en-US" sz="1200" dirty="0">
              <a:solidFill>
                <a:schemeClr val="bg1"/>
              </a:solidFill>
            </a:endParaRPr>
          </a:p>
          <a:p>
            <a:endParaRPr lang="en-US" sz="1200" dirty="0">
              <a:solidFill>
                <a:schemeClr val="bg1"/>
              </a:solidFill>
            </a:endParaRPr>
          </a:p>
          <a:p>
            <a:r>
              <a:rPr lang="en-US" sz="1200" dirty="0">
                <a:solidFill>
                  <a:schemeClr val="bg1"/>
                </a:solidFill>
              </a:rPr>
              <a:t>2.</a:t>
            </a:r>
            <a:r>
              <a:rPr lang="en-US" sz="1200" b="0" i="0" dirty="0">
                <a:solidFill>
                  <a:schemeClr val="bg1"/>
                </a:solidFill>
                <a:effectLst/>
                <a:latin typeface="Arial" panose="020B0604020202020204" pitchFamily="34" charset="0"/>
              </a:rPr>
              <a:t> </a:t>
            </a:r>
            <a:r>
              <a:rPr lang="en-US" sz="1200" b="0" i="0" dirty="0" err="1">
                <a:solidFill>
                  <a:schemeClr val="bg1"/>
                </a:solidFill>
                <a:effectLst/>
                <a:latin typeface="Arial" panose="020B0604020202020204" pitchFamily="34" charset="0"/>
              </a:rPr>
              <a:t>Ziaee</a:t>
            </a:r>
            <a:r>
              <a:rPr lang="en-US" sz="1200" b="0" i="0" dirty="0">
                <a:solidFill>
                  <a:schemeClr val="bg1"/>
                </a:solidFill>
                <a:effectLst/>
                <a:latin typeface="Arial" panose="020B0604020202020204" pitchFamily="34" charset="0"/>
              </a:rPr>
              <a:t>, V., </a:t>
            </a:r>
            <a:r>
              <a:rPr lang="en-US" sz="1200" b="0" i="0" dirty="0" err="1">
                <a:solidFill>
                  <a:schemeClr val="bg1"/>
                </a:solidFill>
                <a:effectLst/>
                <a:latin typeface="Arial" panose="020B0604020202020204" pitchFamily="34" charset="0"/>
              </a:rPr>
              <a:t>Kihanidoost</a:t>
            </a:r>
            <a:r>
              <a:rPr lang="en-US" sz="1200" b="0" i="0" dirty="0">
                <a:solidFill>
                  <a:schemeClr val="bg1"/>
                </a:solidFill>
                <a:effectLst/>
                <a:latin typeface="Arial" panose="020B0604020202020204" pitchFamily="34" charset="0"/>
              </a:rPr>
              <a:t>, Z., </a:t>
            </a:r>
            <a:r>
              <a:rPr lang="en-US" sz="1200" b="0" i="0" dirty="0" err="1">
                <a:solidFill>
                  <a:schemeClr val="bg1"/>
                </a:solidFill>
                <a:effectLst/>
                <a:latin typeface="Arial" panose="020B0604020202020204" pitchFamily="34" charset="0"/>
              </a:rPr>
              <a:t>Younesian</a:t>
            </a:r>
            <a:r>
              <a:rPr lang="en-US" sz="1200" b="0" i="0" dirty="0">
                <a:solidFill>
                  <a:schemeClr val="bg1"/>
                </a:solidFill>
                <a:effectLst/>
                <a:latin typeface="Arial" panose="020B0604020202020204" pitchFamily="34" charset="0"/>
              </a:rPr>
              <a:t>, M., </a:t>
            </a:r>
            <a:r>
              <a:rPr lang="en-US" sz="1200" b="0" i="0" dirty="0" err="1">
                <a:solidFill>
                  <a:schemeClr val="bg1"/>
                </a:solidFill>
                <a:effectLst/>
                <a:latin typeface="Arial" panose="020B0604020202020204" pitchFamily="34" charset="0"/>
              </a:rPr>
              <a:t>Akhavirad</a:t>
            </a:r>
            <a:r>
              <a:rPr lang="en-US" sz="1200" b="0" i="0" dirty="0">
                <a:solidFill>
                  <a:schemeClr val="bg1"/>
                </a:solidFill>
                <a:effectLst/>
                <a:latin typeface="Arial" panose="020B0604020202020204" pitchFamily="34" charset="0"/>
              </a:rPr>
              <a:t>, M. B., </a:t>
            </a:r>
            <a:r>
              <a:rPr lang="en-US" sz="1200" b="0" i="0" dirty="0" err="1">
                <a:solidFill>
                  <a:schemeClr val="bg1"/>
                </a:solidFill>
                <a:effectLst/>
                <a:latin typeface="Arial" panose="020B0604020202020204" pitchFamily="34" charset="0"/>
              </a:rPr>
              <a:t>Bateni</a:t>
            </a:r>
            <a:r>
              <a:rPr lang="en-US" sz="1200" b="0" i="0" dirty="0">
                <a:solidFill>
                  <a:schemeClr val="bg1"/>
                </a:solidFill>
                <a:effectLst/>
                <a:latin typeface="Arial" panose="020B0604020202020204" pitchFamily="34" charset="0"/>
              </a:rPr>
              <a:t>, F., </a:t>
            </a:r>
            <a:r>
              <a:rPr lang="en-US" sz="1200" b="0" i="0" dirty="0" err="1">
                <a:solidFill>
                  <a:schemeClr val="bg1"/>
                </a:solidFill>
                <a:effectLst/>
                <a:latin typeface="Arial" panose="020B0604020202020204" pitchFamily="34" charset="0"/>
              </a:rPr>
              <a:t>Kazemianfar</a:t>
            </a:r>
            <a:r>
              <a:rPr lang="en-US" sz="1200" b="0" i="0" dirty="0">
                <a:solidFill>
                  <a:schemeClr val="bg1"/>
                </a:solidFill>
                <a:effectLst/>
                <a:latin typeface="Arial" panose="020B0604020202020204" pitchFamily="34" charset="0"/>
              </a:rPr>
              <a:t>, Z., &amp; </a:t>
            </a:r>
            <a:r>
              <a:rPr lang="en-US" sz="1200" b="0" i="0" dirty="0" err="1">
                <a:solidFill>
                  <a:schemeClr val="bg1"/>
                </a:solidFill>
                <a:effectLst/>
                <a:latin typeface="Arial" panose="020B0604020202020204" pitchFamily="34" charset="0"/>
              </a:rPr>
              <a:t>Hantoushzadeh</a:t>
            </a:r>
            <a:r>
              <a:rPr lang="en-US" sz="1200" b="0" i="0" dirty="0">
                <a:solidFill>
                  <a:schemeClr val="bg1"/>
                </a:solidFill>
                <a:effectLst/>
                <a:latin typeface="Arial" panose="020B0604020202020204" pitchFamily="34" charset="0"/>
              </a:rPr>
              <a:t>, S. (2010). The effect of Ramadan fasting on outcome of pregnancy. </a:t>
            </a:r>
            <a:r>
              <a:rPr lang="en-US" sz="1200" b="0" i="1" dirty="0">
                <a:solidFill>
                  <a:schemeClr val="bg1"/>
                </a:solidFill>
                <a:effectLst/>
                <a:latin typeface="Arial" panose="020B0604020202020204" pitchFamily="34" charset="0"/>
              </a:rPr>
              <a:t>Iranian Journal of Pediatrics</a:t>
            </a:r>
            <a:r>
              <a:rPr lang="en-US" sz="1200" b="0" i="0" dirty="0">
                <a:solidFill>
                  <a:schemeClr val="bg1"/>
                </a:solidFill>
                <a:effectLst/>
                <a:latin typeface="Arial" panose="020B0604020202020204" pitchFamily="34" charset="0"/>
              </a:rPr>
              <a:t>, </a:t>
            </a:r>
            <a:r>
              <a:rPr lang="en-US" sz="1200" b="0" i="1" dirty="0">
                <a:solidFill>
                  <a:schemeClr val="bg1"/>
                </a:solidFill>
                <a:effectLst/>
                <a:latin typeface="Arial" panose="020B0604020202020204" pitchFamily="34" charset="0"/>
              </a:rPr>
              <a:t>20</a:t>
            </a:r>
            <a:r>
              <a:rPr lang="en-US" sz="1200" b="0" i="0" dirty="0">
                <a:solidFill>
                  <a:schemeClr val="bg1"/>
                </a:solidFill>
                <a:effectLst/>
                <a:latin typeface="Arial" panose="020B0604020202020204" pitchFamily="34" charset="0"/>
              </a:rPr>
              <a:t>(2), 181.</a:t>
            </a:r>
            <a:endParaRPr lang="en-US" sz="1200" dirty="0">
              <a:solidFill>
                <a:schemeClr val="bg1"/>
              </a:solidFill>
            </a:endParaRPr>
          </a:p>
        </p:txBody>
      </p:sp>
    </p:spTree>
  </p:cSld>
  <p:clrMapOvr>
    <a:masterClrMapping/>
  </p:clrMapOvr>
</p:sld>
</file>

<file path=ppt/theme/theme1.xml><?xml version="1.0" encoding="utf-8"?>
<a:theme xmlns:a="http://schemas.openxmlformats.org/drawingml/2006/main" name="Mesh">
  <a:themeElements>
    <a:clrScheme name="Mesh">
      <a:dk1>
        <a:srgbClr val="000000"/>
      </a:dk1>
      <a:lt1>
        <a:srgbClr val="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TotalTime>
  <Words>976</Words>
  <Application>Microsoft Office PowerPoint</Application>
  <PresentationFormat>Custom</PresentationFormat>
  <Paragraphs>134</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Century Gothic</vt:lpstr>
      <vt:lpstr> ARIAL</vt:lpstr>
      <vt:lpstr>Times New Roman</vt:lpstr>
      <vt:lpstr>Arial</vt:lpstr>
      <vt:lpstr>Mesh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Rollins, Lynn Renee Cassie</dc:creator>
  <cp:lastModifiedBy>Rollins, Lynn Renee Cassie</cp:lastModifiedBy>
  <cp:revision>5</cp:revision>
  <dcterms:created xsi:type="dcterms:W3CDTF">2020-12-03T18:15:30Z</dcterms:created>
  <dcterms:modified xsi:type="dcterms:W3CDTF">2021-02-22T01:15:23Z</dcterms:modified>
</cp:coreProperties>
</file>