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1"/>
  </p:notesMasterIdLst>
  <p:sldIdLst>
    <p:sldId id="265" r:id="rId2"/>
    <p:sldId id="259" r:id="rId3"/>
    <p:sldId id="260" r:id="rId4"/>
    <p:sldId id="261" r:id="rId5"/>
    <p:sldId id="264" r:id="rId6"/>
    <p:sldId id="267" r:id="rId7"/>
    <p:sldId id="262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  <a:srgbClr val="F2F2F2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130" autoAdjust="0"/>
  </p:normalViewPr>
  <p:slideViewPr>
    <p:cSldViewPr snapToGrid="0">
      <p:cViewPr>
        <p:scale>
          <a:sx n="70" d="100"/>
          <a:sy n="70" d="100"/>
        </p:scale>
        <p:origin x="201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 Bray" userId="93623636ea115a72" providerId="LiveId" clId="{07F4D48E-D068-487A-AE7D-B12DFBD2B895}"/>
    <pc:docChg chg="undo custSel addSld delSld modSld">
      <pc:chgData name="Ky Bray" userId="93623636ea115a72" providerId="LiveId" clId="{07F4D48E-D068-487A-AE7D-B12DFBD2B895}" dt="2021-04-06T01:05:08.559" v="2772" actId="20577"/>
      <pc:docMkLst>
        <pc:docMk/>
      </pc:docMkLst>
      <pc:sldChg chg="addSp delSp modSp del mod">
        <pc:chgData name="Ky Bray" userId="93623636ea115a72" providerId="LiveId" clId="{07F4D48E-D068-487A-AE7D-B12DFBD2B895}" dt="2021-04-04T22:46:38.686" v="472" actId="47"/>
        <pc:sldMkLst>
          <pc:docMk/>
          <pc:sldMk cId="4043737824" sldId="257"/>
        </pc:sldMkLst>
        <pc:spChg chg="mod">
          <ac:chgData name="Ky Bray" userId="93623636ea115a72" providerId="LiveId" clId="{07F4D48E-D068-487A-AE7D-B12DFBD2B895}" dt="2021-04-04T22:45:22.612" v="464" actId="14100"/>
          <ac:spMkLst>
            <pc:docMk/>
            <pc:sldMk cId="4043737824" sldId="257"/>
            <ac:spMk id="2" creationId="{78FD68DA-43BA-4508-8DE2-BA9BB7B2FA5B}"/>
          </ac:spMkLst>
        </pc:spChg>
        <pc:spChg chg="mod">
          <ac:chgData name="Ky Bray" userId="93623636ea115a72" providerId="LiveId" clId="{07F4D48E-D068-487A-AE7D-B12DFBD2B895}" dt="2021-04-04T22:45:30.093" v="465" actId="1076"/>
          <ac:spMkLst>
            <pc:docMk/>
            <pc:sldMk cId="4043737824" sldId="257"/>
            <ac:spMk id="3" creationId="{A8E9CFF2-3777-4FF4-A759-8491175B0B7C}"/>
          </ac:spMkLst>
        </pc:spChg>
        <pc:picChg chg="add del mod">
          <ac:chgData name="Ky Bray" userId="93623636ea115a72" providerId="LiveId" clId="{07F4D48E-D068-487A-AE7D-B12DFBD2B895}" dt="2021-04-04T22:45:18.080" v="463" actId="478"/>
          <ac:picMkLst>
            <pc:docMk/>
            <pc:sldMk cId="4043737824" sldId="257"/>
            <ac:picMk id="5" creationId="{E295C35F-EDEC-480D-B528-7026A89DCE29}"/>
          </ac:picMkLst>
        </pc:picChg>
      </pc:sldChg>
      <pc:sldChg chg="modSp mod setBg modNotesTx">
        <pc:chgData name="Ky Bray" userId="93623636ea115a72" providerId="LiveId" clId="{07F4D48E-D068-487A-AE7D-B12DFBD2B895}" dt="2021-04-06T01:01:00.753" v="2755" actId="20577"/>
        <pc:sldMkLst>
          <pc:docMk/>
          <pc:sldMk cId="283933307" sldId="259"/>
        </pc:sldMkLst>
        <pc:spChg chg="mod">
          <ac:chgData name="Ky Bray" userId="93623636ea115a72" providerId="LiveId" clId="{07F4D48E-D068-487A-AE7D-B12DFBD2B895}" dt="2021-04-04T22:30:30.017" v="133" actId="207"/>
          <ac:spMkLst>
            <pc:docMk/>
            <pc:sldMk cId="283933307" sldId="259"/>
            <ac:spMk id="2" creationId="{EFF77039-4D25-4EF8-ACC0-E0DEEF02E370}"/>
          </ac:spMkLst>
        </pc:spChg>
        <pc:spChg chg="mod">
          <ac:chgData name="Ky Bray" userId="93623636ea115a72" providerId="LiveId" clId="{07F4D48E-D068-487A-AE7D-B12DFBD2B895}" dt="2021-04-06T01:01:00.753" v="2755" actId="20577"/>
          <ac:spMkLst>
            <pc:docMk/>
            <pc:sldMk cId="283933307" sldId="259"/>
            <ac:spMk id="3" creationId="{83266B9B-A151-4B14-8018-E745F03A4A84}"/>
          </ac:spMkLst>
        </pc:spChg>
      </pc:sldChg>
      <pc:sldChg chg="modSp mod setBg">
        <pc:chgData name="Ky Bray" userId="93623636ea115a72" providerId="LiveId" clId="{07F4D48E-D068-487A-AE7D-B12DFBD2B895}" dt="2021-04-06T01:05:08.559" v="2772" actId="20577"/>
        <pc:sldMkLst>
          <pc:docMk/>
          <pc:sldMk cId="3607289469" sldId="260"/>
        </pc:sldMkLst>
        <pc:spChg chg="mod">
          <ac:chgData name="Ky Bray" userId="93623636ea115a72" providerId="LiveId" clId="{07F4D48E-D068-487A-AE7D-B12DFBD2B895}" dt="2021-04-04T22:31:03.592" v="138" actId="207"/>
          <ac:spMkLst>
            <pc:docMk/>
            <pc:sldMk cId="3607289469" sldId="260"/>
            <ac:spMk id="2" creationId="{6CDE4E99-57DD-4712-BA07-CEF1561C31C8}"/>
          </ac:spMkLst>
        </pc:spChg>
        <pc:spChg chg="mod">
          <ac:chgData name="Ky Bray" userId="93623636ea115a72" providerId="LiveId" clId="{07F4D48E-D068-487A-AE7D-B12DFBD2B895}" dt="2021-04-06T01:05:08.559" v="2772" actId="20577"/>
          <ac:spMkLst>
            <pc:docMk/>
            <pc:sldMk cId="3607289469" sldId="260"/>
            <ac:spMk id="3" creationId="{76E898C0-4145-4BC8-BE40-8ED32031F4E4}"/>
          </ac:spMkLst>
        </pc:spChg>
      </pc:sldChg>
      <pc:sldChg chg="modSp mod setBg">
        <pc:chgData name="Ky Bray" userId="93623636ea115a72" providerId="LiveId" clId="{07F4D48E-D068-487A-AE7D-B12DFBD2B895}" dt="2021-04-06T00:25:08.104" v="2599" actId="20577"/>
        <pc:sldMkLst>
          <pc:docMk/>
          <pc:sldMk cId="1013853406" sldId="261"/>
        </pc:sldMkLst>
        <pc:spChg chg="mod">
          <ac:chgData name="Ky Bray" userId="93623636ea115a72" providerId="LiveId" clId="{07F4D48E-D068-487A-AE7D-B12DFBD2B895}" dt="2021-04-04T22:40:43.656" v="445" actId="2711"/>
          <ac:spMkLst>
            <pc:docMk/>
            <pc:sldMk cId="1013853406" sldId="261"/>
            <ac:spMk id="2" creationId="{C6F9B10E-D108-42A5-8827-E3B9018E7DEE}"/>
          </ac:spMkLst>
        </pc:spChg>
        <pc:spChg chg="mod">
          <ac:chgData name="Ky Bray" userId="93623636ea115a72" providerId="LiveId" clId="{07F4D48E-D068-487A-AE7D-B12DFBD2B895}" dt="2021-04-06T00:25:08.104" v="2599" actId="20577"/>
          <ac:spMkLst>
            <pc:docMk/>
            <pc:sldMk cId="1013853406" sldId="261"/>
            <ac:spMk id="3" creationId="{343A3DE8-E4F2-4794-B8A8-B683243E81DF}"/>
          </ac:spMkLst>
        </pc:spChg>
      </pc:sldChg>
      <pc:sldChg chg="modSp mod setBg">
        <pc:chgData name="Ky Bray" userId="93623636ea115a72" providerId="LiveId" clId="{07F4D48E-D068-487A-AE7D-B12DFBD2B895}" dt="2021-04-06T00:18:11.680" v="2541" actId="207"/>
        <pc:sldMkLst>
          <pc:docMk/>
          <pc:sldMk cId="194946863" sldId="262"/>
        </pc:sldMkLst>
        <pc:spChg chg="mod">
          <ac:chgData name="Ky Bray" userId="93623636ea115a72" providerId="LiveId" clId="{07F4D48E-D068-487A-AE7D-B12DFBD2B895}" dt="2021-04-04T22:42:51.427" v="453" actId="2711"/>
          <ac:spMkLst>
            <pc:docMk/>
            <pc:sldMk cId="194946863" sldId="262"/>
            <ac:spMk id="2" creationId="{84DD4BF9-2489-46C8-9B61-8102472974E5}"/>
          </ac:spMkLst>
        </pc:spChg>
        <pc:spChg chg="mod">
          <ac:chgData name="Ky Bray" userId="93623636ea115a72" providerId="LiveId" clId="{07F4D48E-D068-487A-AE7D-B12DFBD2B895}" dt="2021-04-06T00:18:11.680" v="2541" actId="207"/>
          <ac:spMkLst>
            <pc:docMk/>
            <pc:sldMk cId="194946863" sldId="262"/>
            <ac:spMk id="3" creationId="{F3B2637F-1F32-4C9D-BA1A-FF43E0B2177B}"/>
          </ac:spMkLst>
        </pc:spChg>
      </pc:sldChg>
      <pc:sldChg chg="modSp mod setBg">
        <pc:chgData name="Ky Bray" userId="93623636ea115a72" providerId="LiveId" clId="{07F4D48E-D068-487A-AE7D-B12DFBD2B895}" dt="2021-04-06T00:24:48.378" v="2598" actId="1076"/>
        <pc:sldMkLst>
          <pc:docMk/>
          <pc:sldMk cId="1596327379" sldId="263"/>
        </pc:sldMkLst>
        <pc:spChg chg="mod">
          <ac:chgData name="Ky Bray" userId="93623636ea115a72" providerId="LiveId" clId="{07F4D48E-D068-487A-AE7D-B12DFBD2B895}" dt="2021-04-06T00:19:13.630" v="2548" actId="113"/>
          <ac:spMkLst>
            <pc:docMk/>
            <pc:sldMk cId="1596327379" sldId="263"/>
            <ac:spMk id="2" creationId="{46614A00-2580-45C4-9C88-7CD3301C21F9}"/>
          </ac:spMkLst>
        </pc:spChg>
        <pc:spChg chg="mod">
          <ac:chgData name="Ky Bray" userId="93623636ea115a72" providerId="LiveId" clId="{07F4D48E-D068-487A-AE7D-B12DFBD2B895}" dt="2021-04-06T00:24:48.378" v="2598" actId="1076"/>
          <ac:spMkLst>
            <pc:docMk/>
            <pc:sldMk cId="1596327379" sldId="263"/>
            <ac:spMk id="3" creationId="{C3558F71-5D69-4106-A9F2-402E09F82764}"/>
          </ac:spMkLst>
        </pc:spChg>
      </pc:sldChg>
      <pc:sldChg chg="addSp delSp modSp mod setBg">
        <pc:chgData name="Ky Bray" userId="93623636ea115a72" providerId="LiveId" clId="{07F4D48E-D068-487A-AE7D-B12DFBD2B895}" dt="2021-04-06T00:01:42.077" v="1829" actId="2085"/>
        <pc:sldMkLst>
          <pc:docMk/>
          <pc:sldMk cId="3184496005" sldId="264"/>
        </pc:sldMkLst>
        <pc:spChg chg="mod">
          <ac:chgData name="Ky Bray" userId="93623636ea115a72" providerId="LiveId" clId="{07F4D48E-D068-487A-AE7D-B12DFBD2B895}" dt="2021-04-04T22:42:08.742" v="447" actId="207"/>
          <ac:spMkLst>
            <pc:docMk/>
            <pc:sldMk cId="3184496005" sldId="264"/>
            <ac:spMk id="2" creationId="{C6F9B10E-D108-42A5-8827-E3B9018E7DEE}"/>
          </ac:spMkLst>
        </pc:spChg>
        <pc:spChg chg="mod">
          <ac:chgData name="Ky Bray" userId="93623636ea115a72" providerId="LiveId" clId="{07F4D48E-D068-487A-AE7D-B12DFBD2B895}" dt="2021-04-05T23:59:39.176" v="1811" actId="14100"/>
          <ac:spMkLst>
            <pc:docMk/>
            <pc:sldMk cId="3184496005" sldId="264"/>
            <ac:spMk id="3" creationId="{343A3DE8-E4F2-4794-B8A8-B683243E81DF}"/>
          </ac:spMkLst>
        </pc:spChg>
        <pc:spChg chg="add del mod topLvl">
          <ac:chgData name="Ky Bray" userId="93623636ea115a72" providerId="LiveId" clId="{07F4D48E-D068-487A-AE7D-B12DFBD2B895}" dt="2021-04-06T00:01:42.077" v="1829" actId="2085"/>
          <ac:spMkLst>
            <pc:docMk/>
            <pc:sldMk cId="3184496005" sldId="264"/>
            <ac:spMk id="4" creationId="{2050D7B2-A17A-449D-8ACF-B9EBE4B0400B}"/>
          </ac:spMkLst>
        </pc:spChg>
        <pc:spChg chg="del">
          <ac:chgData name="Ky Bray" userId="93623636ea115a72" providerId="LiveId" clId="{07F4D48E-D068-487A-AE7D-B12DFBD2B895}" dt="2021-04-05T23:46:40.550" v="1730" actId="478"/>
          <ac:spMkLst>
            <pc:docMk/>
            <pc:sldMk cId="3184496005" sldId="264"/>
            <ac:spMk id="5" creationId="{A1CE5C39-6224-4C18-BF98-022B80BEFD86}"/>
          </ac:spMkLst>
        </pc:spChg>
        <pc:spChg chg="del">
          <ac:chgData name="Ky Bray" userId="93623636ea115a72" providerId="LiveId" clId="{07F4D48E-D068-487A-AE7D-B12DFBD2B895}" dt="2021-04-05T23:46:42.508" v="1731" actId="478"/>
          <ac:spMkLst>
            <pc:docMk/>
            <pc:sldMk cId="3184496005" sldId="264"/>
            <ac:spMk id="6" creationId="{316B1833-D46C-4E66-8C0E-9F8A039BBEAD}"/>
          </ac:spMkLst>
        </pc:spChg>
        <pc:grpChg chg="add del mod">
          <ac:chgData name="Ky Bray" userId="93623636ea115a72" providerId="LiveId" clId="{07F4D48E-D068-487A-AE7D-B12DFBD2B895}" dt="2021-04-05T23:57:47.479" v="1794" actId="165"/>
          <ac:grpSpMkLst>
            <pc:docMk/>
            <pc:sldMk cId="3184496005" sldId="264"/>
            <ac:grpSpMk id="8" creationId="{AB548930-325E-47FD-BBB3-95C3070E3904}"/>
          </ac:grpSpMkLst>
        </pc:grpChg>
        <pc:grpChg chg="add mod">
          <ac:chgData name="Ky Bray" userId="93623636ea115a72" providerId="LiveId" clId="{07F4D48E-D068-487A-AE7D-B12DFBD2B895}" dt="2021-04-05T23:59:35.628" v="1810" actId="1076"/>
          <ac:grpSpMkLst>
            <pc:docMk/>
            <pc:sldMk cId="3184496005" sldId="264"/>
            <ac:grpSpMk id="11" creationId="{D083B6FC-3160-41A7-9E4B-4C22AEF1BA1F}"/>
          </ac:grpSpMkLst>
        </pc:grpChg>
        <pc:picChg chg="add del mod topLvl">
          <ac:chgData name="Ky Bray" userId="93623636ea115a72" providerId="LiveId" clId="{07F4D48E-D068-487A-AE7D-B12DFBD2B895}" dt="2021-04-05T23:58:12.650" v="1803" actId="478"/>
          <ac:picMkLst>
            <pc:docMk/>
            <pc:sldMk cId="3184496005" sldId="264"/>
            <ac:picMk id="7" creationId="{7AEF774B-F536-4372-8288-DC1A1063794D}"/>
          </ac:picMkLst>
        </pc:picChg>
        <pc:picChg chg="add mod modCrop">
          <ac:chgData name="Ky Bray" userId="93623636ea115a72" providerId="LiveId" clId="{07F4D48E-D068-487A-AE7D-B12DFBD2B895}" dt="2021-04-06T00:01:26.928" v="1827" actId="1582"/>
          <ac:picMkLst>
            <pc:docMk/>
            <pc:sldMk cId="3184496005" sldId="264"/>
            <ac:picMk id="10" creationId="{F7A0E843-AF01-41BE-BFDD-1D6A0BF3E6E1}"/>
          </ac:picMkLst>
        </pc:picChg>
      </pc:sldChg>
      <pc:sldChg chg="modSp new mod">
        <pc:chgData name="Ky Bray" userId="93623636ea115a72" providerId="LiveId" clId="{07F4D48E-D068-487A-AE7D-B12DFBD2B895}" dt="2021-04-06T00:59:59.610" v="2700" actId="113"/>
        <pc:sldMkLst>
          <pc:docMk/>
          <pc:sldMk cId="2156161231" sldId="265"/>
        </pc:sldMkLst>
        <pc:spChg chg="mod">
          <ac:chgData name="Ky Bray" userId="93623636ea115a72" providerId="LiveId" clId="{07F4D48E-D068-487A-AE7D-B12DFBD2B895}" dt="2021-04-06T00:59:59.610" v="2700" actId="113"/>
          <ac:spMkLst>
            <pc:docMk/>
            <pc:sldMk cId="2156161231" sldId="265"/>
            <ac:spMk id="2" creationId="{8560DA54-354A-479F-BCAB-7EF1F58FF58A}"/>
          </ac:spMkLst>
        </pc:spChg>
        <pc:spChg chg="mod">
          <ac:chgData name="Ky Bray" userId="93623636ea115a72" providerId="LiveId" clId="{07F4D48E-D068-487A-AE7D-B12DFBD2B895}" dt="2021-04-04T22:46:34.430" v="471"/>
          <ac:spMkLst>
            <pc:docMk/>
            <pc:sldMk cId="2156161231" sldId="265"/>
            <ac:spMk id="3" creationId="{1FCD5078-B694-449B-A969-A8CE603A2756}"/>
          </ac:spMkLst>
        </pc:spChg>
      </pc:sldChg>
      <pc:sldChg chg="modSp new del mod">
        <pc:chgData name="Ky Bray" userId="93623636ea115a72" providerId="LiveId" clId="{07F4D48E-D068-487A-AE7D-B12DFBD2B895}" dt="2021-04-05T23:12:54.553" v="1692" actId="47"/>
        <pc:sldMkLst>
          <pc:docMk/>
          <pc:sldMk cId="1917134442" sldId="266"/>
        </pc:sldMkLst>
        <pc:spChg chg="mod">
          <ac:chgData name="Ky Bray" userId="93623636ea115a72" providerId="LiveId" clId="{07F4D48E-D068-487A-AE7D-B12DFBD2B895}" dt="2021-04-05T23:10:19.025" v="1676"/>
          <ac:spMkLst>
            <pc:docMk/>
            <pc:sldMk cId="1917134442" sldId="266"/>
            <ac:spMk id="2" creationId="{3AE96D08-F43D-4221-80EB-C2F9A85DF7F9}"/>
          </ac:spMkLst>
        </pc:spChg>
        <pc:spChg chg="mod">
          <ac:chgData name="Ky Bray" userId="93623636ea115a72" providerId="LiveId" clId="{07F4D48E-D068-487A-AE7D-B12DFBD2B895}" dt="2021-04-05T22:53:02.749" v="1137"/>
          <ac:spMkLst>
            <pc:docMk/>
            <pc:sldMk cId="1917134442" sldId="266"/>
            <ac:spMk id="3" creationId="{A58C0057-FBC2-40B7-B72C-9C44D7A1649D}"/>
          </ac:spMkLst>
        </pc:spChg>
      </pc:sldChg>
      <pc:sldChg chg="addSp delSp modSp add mod">
        <pc:chgData name="Ky Bray" userId="93623636ea115a72" providerId="LiveId" clId="{07F4D48E-D068-487A-AE7D-B12DFBD2B895}" dt="2021-04-06T00:04:12.194" v="1852" actId="164"/>
        <pc:sldMkLst>
          <pc:docMk/>
          <pc:sldMk cId="513128101" sldId="267"/>
        </pc:sldMkLst>
        <pc:spChg chg="mod">
          <ac:chgData name="Ky Bray" userId="93623636ea115a72" providerId="LiveId" clId="{07F4D48E-D068-487A-AE7D-B12DFBD2B895}" dt="2021-04-06T00:02:20.849" v="1831" actId="20577"/>
          <ac:spMkLst>
            <pc:docMk/>
            <pc:sldMk cId="513128101" sldId="267"/>
            <ac:spMk id="3" creationId="{343A3DE8-E4F2-4794-B8A8-B683243E81DF}"/>
          </ac:spMkLst>
        </pc:spChg>
        <pc:spChg chg="del mod">
          <ac:chgData name="Ky Bray" userId="93623636ea115a72" providerId="LiveId" clId="{07F4D48E-D068-487A-AE7D-B12DFBD2B895}" dt="2021-04-06T00:00:48.395" v="1819" actId="478"/>
          <ac:spMkLst>
            <pc:docMk/>
            <pc:sldMk cId="513128101" sldId="267"/>
            <ac:spMk id="5" creationId="{A1CE5C39-6224-4C18-BF98-022B80BEFD86}"/>
          </ac:spMkLst>
        </pc:spChg>
        <pc:spChg chg="del">
          <ac:chgData name="Ky Bray" userId="93623636ea115a72" providerId="LiveId" clId="{07F4D48E-D068-487A-AE7D-B12DFBD2B895}" dt="2021-04-06T00:00:52.318" v="1821" actId="478"/>
          <ac:spMkLst>
            <pc:docMk/>
            <pc:sldMk cId="513128101" sldId="267"/>
            <ac:spMk id="6" creationId="{316B1833-D46C-4E66-8C0E-9F8A039BBEAD}"/>
          </ac:spMkLst>
        </pc:spChg>
        <pc:spChg chg="add del mod">
          <ac:chgData name="Ky Bray" userId="93623636ea115a72" providerId="LiveId" clId="{07F4D48E-D068-487A-AE7D-B12DFBD2B895}" dt="2021-04-06T00:02:38.844" v="1834" actId="478"/>
          <ac:spMkLst>
            <pc:docMk/>
            <pc:sldMk cId="513128101" sldId="267"/>
            <ac:spMk id="8" creationId="{01066D0E-7A28-4F09-BD83-34323611AA10}"/>
          </ac:spMkLst>
        </pc:spChg>
        <pc:spChg chg="add del mod">
          <ac:chgData name="Ky Bray" userId="93623636ea115a72" providerId="LiveId" clId="{07F4D48E-D068-487A-AE7D-B12DFBD2B895}" dt="2021-04-06T00:02:38.844" v="1836"/>
          <ac:spMkLst>
            <pc:docMk/>
            <pc:sldMk cId="513128101" sldId="267"/>
            <ac:spMk id="9" creationId="{36FAB747-2F09-45E7-9CC0-0E47CCE81B5E}"/>
          </ac:spMkLst>
        </pc:spChg>
        <pc:spChg chg="add mod">
          <ac:chgData name="Ky Bray" userId="93623636ea115a72" providerId="LiveId" clId="{07F4D48E-D068-487A-AE7D-B12DFBD2B895}" dt="2021-04-06T00:04:12.194" v="1852" actId="164"/>
          <ac:spMkLst>
            <pc:docMk/>
            <pc:sldMk cId="513128101" sldId="267"/>
            <ac:spMk id="10" creationId="{30A70BA9-617D-4EC5-A470-D637F6602E83}"/>
          </ac:spMkLst>
        </pc:spChg>
        <pc:grpChg chg="add mod">
          <ac:chgData name="Ky Bray" userId="93623636ea115a72" providerId="LiveId" clId="{07F4D48E-D068-487A-AE7D-B12DFBD2B895}" dt="2021-04-06T00:04:12.194" v="1852" actId="164"/>
          <ac:grpSpMkLst>
            <pc:docMk/>
            <pc:sldMk cId="513128101" sldId="267"/>
            <ac:grpSpMk id="11" creationId="{5E489DDB-9ABA-47AA-81DB-176DDBC17288}"/>
          </ac:grpSpMkLst>
        </pc:grpChg>
        <pc:picChg chg="add mod modCrop">
          <ac:chgData name="Ky Bray" userId="93623636ea115a72" providerId="LiveId" clId="{07F4D48E-D068-487A-AE7D-B12DFBD2B895}" dt="2021-04-06T00:04:12.194" v="1852" actId="164"/>
          <ac:picMkLst>
            <pc:docMk/>
            <pc:sldMk cId="513128101" sldId="267"/>
            <ac:picMk id="7" creationId="{C8B782B4-E1A1-42CC-99C9-02D763B0DB4D}"/>
          </ac:picMkLst>
        </pc:picChg>
      </pc:sldChg>
      <pc:sldChg chg="addSp delSp modSp add del mod">
        <pc:chgData name="Ky Bray" userId="93623636ea115a72" providerId="LiveId" clId="{07F4D48E-D068-487A-AE7D-B12DFBD2B895}" dt="2021-04-06T00:06:00.446" v="1853" actId="47"/>
        <pc:sldMkLst>
          <pc:docMk/>
          <pc:sldMk cId="358081580" sldId="268"/>
        </pc:sldMkLst>
        <pc:spChg chg="mod">
          <ac:chgData name="Ky Bray" userId="93623636ea115a72" providerId="LiveId" clId="{07F4D48E-D068-487A-AE7D-B12DFBD2B895}" dt="2021-04-05T23:46:28.197" v="1726" actId="14100"/>
          <ac:spMkLst>
            <pc:docMk/>
            <pc:sldMk cId="358081580" sldId="268"/>
            <ac:spMk id="3" creationId="{343A3DE8-E4F2-4794-B8A8-B683243E81DF}"/>
          </ac:spMkLst>
        </pc:spChg>
        <pc:spChg chg="del">
          <ac:chgData name="Ky Bray" userId="93623636ea115a72" providerId="LiveId" clId="{07F4D48E-D068-487A-AE7D-B12DFBD2B895}" dt="2021-04-05T23:46:00.304" v="1721" actId="478"/>
          <ac:spMkLst>
            <pc:docMk/>
            <pc:sldMk cId="358081580" sldId="268"/>
            <ac:spMk id="5" creationId="{A1CE5C39-6224-4C18-BF98-022B80BEFD86}"/>
          </ac:spMkLst>
        </pc:spChg>
        <pc:spChg chg="del">
          <ac:chgData name="Ky Bray" userId="93623636ea115a72" providerId="LiveId" clId="{07F4D48E-D068-487A-AE7D-B12DFBD2B895}" dt="2021-04-05T23:46:04.940" v="1722" actId="478"/>
          <ac:spMkLst>
            <pc:docMk/>
            <pc:sldMk cId="358081580" sldId="268"/>
            <ac:spMk id="6" creationId="{316B1833-D46C-4E66-8C0E-9F8A039BBEAD}"/>
          </ac:spMkLst>
        </pc:spChg>
        <pc:picChg chg="add del mod">
          <ac:chgData name="Ky Bray" userId="93623636ea115a72" providerId="LiveId" clId="{07F4D48E-D068-487A-AE7D-B12DFBD2B895}" dt="2021-04-05T23:46:31.790" v="1727" actId="21"/>
          <ac:picMkLst>
            <pc:docMk/>
            <pc:sldMk cId="358081580" sldId="268"/>
            <ac:picMk id="7" creationId="{EC01A832-1507-4FD3-BF68-B0AED47DD684}"/>
          </ac:picMkLst>
        </pc:picChg>
      </pc:sldChg>
      <pc:sldChg chg="modSp add mod">
        <pc:chgData name="Ky Bray" userId="93623636ea115a72" providerId="LiveId" clId="{07F4D48E-D068-487A-AE7D-B12DFBD2B895}" dt="2021-04-06T00:18:25.178" v="2543" actId="207"/>
        <pc:sldMkLst>
          <pc:docMk/>
          <pc:sldMk cId="1993463002" sldId="268"/>
        </pc:sldMkLst>
        <pc:spChg chg="mod">
          <ac:chgData name="Ky Bray" userId="93623636ea115a72" providerId="LiveId" clId="{07F4D48E-D068-487A-AE7D-B12DFBD2B895}" dt="2021-04-06T00:13:50.460" v="2257" actId="20577"/>
          <ac:spMkLst>
            <pc:docMk/>
            <pc:sldMk cId="1993463002" sldId="268"/>
            <ac:spMk id="2" creationId="{84DD4BF9-2489-46C8-9B61-8102472974E5}"/>
          </ac:spMkLst>
        </pc:spChg>
        <pc:spChg chg="mod">
          <ac:chgData name="Ky Bray" userId="93623636ea115a72" providerId="LiveId" clId="{07F4D48E-D068-487A-AE7D-B12DFBD2B895}" dt="2021-04-06T00:18:25.178" v="2543" actId="207"/>
          <ac:spMkLst>
            <pc:docMk/>
            <pc:sldMk cId="1993463002" sldId="268"/>
            <ac:spMk id="3" creationId="{F3B2637F-1F32-4C9D-BA1A-FF43E0B217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1E959-18F9-4841-885B-8AE7246CEE7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94E5-5C26-4E4F-A6DA-FCA18CD5D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3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494E5-5C26-4E4F-A6DA-FCA18CD5DD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1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3494E5-5C26-4E4F-A6DA-FCA18CD5DD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2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y%20Bray\OneDrive\Documents\Fall%202020\PSYS%20632\Section%202\schoolshooters.inf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00221309.2019.1590304" TargetMode="External"/><Relationship Id="rId2" Type="http://schemas.openxmlformats.org/officeDocument/2006/relationships/hyperlink" Target="https://doi.org/10.1027/0227-5910.28.2.1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wc.net/" TargetMode="External"/><Relationship Id="rId4" Type="http://schemas.openxmlformats.org/officeDocument/2006/relationships/hyperlink" Target="https://doi.org/10.1177%2F01461672002640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DA54-354A-479F-BCAB-7EF1F58F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BA0C2F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Computerized Analysis of Linguistic Style Differences Between Offenders of Mass Shootings</a:t>
            </a:r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D5078-B694-449B-A969-A8CE603A27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Ky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bray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6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7039-4D25-4EF8-ACC0-E0DEEF02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66B9B-A151-4B14-8018-E745F03A4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BA0C2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purpose of this study was to determine whether offenders of mass shootings had different linguistic styles depending on whether they died by suicide during their attack.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Past linguistic style research indicates: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  <a:r>
              <a:rPr lang="en-US" sz="2000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uicide notes tend to show less linguistic complexity than other expressive writing (Kim et al., 2019)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Those who die by suicide tend to use more references to time, religion, death, and self references compared to those who do not complete suicide (Handelman &amp; Lester, 2007; </a:t>
            </a:r>
            <a:r>
              <a:rPr lang="en-US" sz="2000" dirty="0" err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Stirman</a:t>
            </a:r>
            <a:r>
              <a:rPr lang="en-US" sz="20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&amp; Pennebaker, 2001)</a:t>
            </a:r>
            <a:r>
              <a:rPr lang="en-US" sz="20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Men preferentially focus on the perpetrators of real or perceived transgressions (Kowalski, 2000)</a:t>
            </a:r>
          </a:p>
        </p:txBody>
      </p:sp>
    </p:spTree>
    <p:extLst>
      <p:ext uri="{BB962C8B-B14F-4D97-AF65-F5344CB8AC3E}">
        <p14:creationId xmlns:p14="http://schemas.microsoft.com/office/powerpoint/2010/main" val="28393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4E99-57DD-4712-BA07-CEF1561C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dirty="0"/>
              <a:t> </a:t>
            </a:r>
            <a:r>
              <a:rPr lang="en-US" dirty="0">
                <a:solidFill>
                  <a:srgbClr val="BA0C2F"/>
                </a:solidFill>
              </a:rPr>
              <a:t>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98C0-4145-4BC8-BE40-8ED32031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3380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The present study compared style differences between offenders who did and did not survive their attack.</a:t>
            </a:r>
          </a:p>
          <a:p>
            <a:pPr marL="201168" lvl="1" indent="0"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BA0C2F"/>
                </a:solidFill>
              </a:rPr>
              <a:t>Hypotheses</a:t>
            </a:r>
            <a:r>
              <a:rPr lang="en-US" sz="1800" b="1" dirty="0">
                <a:solidFill>
                  <a:srgbClr val="BA0C2F"/>
                </a:solidFill>
              </a:rPr>
              <a:t>: </a:t>
            </a:r>
          </a:p>
          <a:p>
            <a:pPr marL="726948" lvl="2" indent="-3429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Offenders who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died by 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suicide were expected to make more references to time, religion, death, and self-references. </a:t>
            </a:r>
          </a:p>
          <a:p>
            <a:pPr marL="726948" lvl="2" indent="-3429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Offenders who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died by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suicide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were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predicted to use less categorical language compared to those who survived. </a:t>
            </a:r>
          </a:p>
          <a:p>
            <a:pPr marL="726948" lvl="2" indent="-342900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Offenders who survived were expected to use higher rates of third person pronouns compared to those who died by suicide.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728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B10E-D108-42A5-8827-E3B9018E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3DE8-E4F2-4794-B8A8-B683243E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42970"/>
          </a:xfrm>
        </p:spPr>
        <p:txBody>
          <a:bodyPr>
            <a:normAutofit/>
          </a:bodyPr>
          <a:lstStyle/>
          <a:p>
            <a:pPr marL="382588" lvl="1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</a:t>
            </a:r>
            <a:r>
              <a:rPr lang="en-US" sz="24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riting samples </a:t>
            </a:r>
            <a:r>
              <a:rPr 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by offenders who survived (</a:t>
            </a:r>
            <a:r>
              <a:rPr lang="en-US" sz="2400" i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</a:t>
            </a:r>
            <a:r>
              <a:rPr 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= 8) and did not survive (</a:t>
            </a:r>
            <a:r>
              <a:rPr lang="en-US" sz="2400" i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</a:t>
            </a:r>
            <a:r>
              <a:rPr lang="en-US" sz="24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= 16) were harvested from the</a:t>
            </a:r>
            <a:r>
              <a:rPr lang="en-US" sz="24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online database, </a:t>
            </a:r>
            <a:r>
              <a:rPr lang="en-US" sz="2400" u="sng" dirty="0">
                <a:solidFill>
                  <a:srgbClr val="0563C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  <a:hlinkClick r:id="rId3"/>
              </a:rPr>
              <a:t>schoolshooters.info</a:t>
            </a:r>
            <a:r>
              <a:rPr lang="en-US" sz="24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pPr marL="112713" lvl="1" indent="0">
              <a:spcAft>
                <a:spcPts val="1200"/>
              </a:spcAft>
              <a:buNone/>
            </a:pPr>
            <a:r>
              <a:rPr lang="en-US" sz="24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pPr marL="382588" lvl="1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Writing samples were then submitted to Linguistic Inquiry and Word Count (LIWC) (Pennebaker et al., 2015).</a:t>
            </a:r>
          </a:p>
          <a:p>
            <a:pPr marL="112713" lvl="1" indent="0">
              <a:spcAft>
                <a:spcPts val="120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01638" lvl="2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Writing samples were compared based on word categories that often demonstrate differences in suicide notes.</a:t>
            </a:r>
          </a:p>
          <a:p>
            <a:pPr marL="171450" lvl="2" indent="0">
              <a:buNone/>
            </a:pP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01385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B10E-D108-42A5-8827-E3B9018E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3DE8-E4F2-4794-B8A8-B683243E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2"/>
            <a:ext cx="4716665" cy="3173482"/>
          </a:xfrm>
        </p:spPr>
        <p:txBody>
          <a:bodyPr>
            <a:normAutofit/>
          </a:bodyPr>
          <a:lstStyle/>
          <a:p>
            <a:pPr marL="384048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9250" lvl="2" indent="-28575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BA0C2F"/>
                </a:solidFill>
              </a:rPr>
              <a:t>Offenders who did not survive (compared to those who did):</a:t>
            </a:r>
          </a:p>
          <a:p>
            <a:pPr marL="532130" lvl="3" indent="-28575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Had marginally higher CDI scores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(22) = 1.94, </a:t>
            </a:r>
            <a:r>
              <a:rPr lang="en-US" sz="2400" i="1" dirty="0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> = .066, </a:t>
            </a:r>
            <a:r>
              <a:rPr lang="en-US" sz="2400" i="1" dirty="0">
                <a:solidFill>
                  <a:schemeClr val="tx1"/>
                </a:solidFill>
              </a:rPr>
              <a:t>d</a:t>
            </a:r>
            <a:r>
              <a:rPr lang="en-US" sz="2400" dirty="0">
                <a:solidFill>
                  <a:schemeClr val="tx1"/>
                </a:solidFill>
              </a:rPr>
              <a:t> = .84</a:t>
            </a:r>
          </a:p>
          <a:p>
            <a:pPr marL="532130" lvl="3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See Table 1</a:t>
            </a:r>
          </a:p>
          <a:p>
            <a:pPr marL="532130" lvl="3" indent="-285750"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/>
              </a:solidFill>
            </a:endParaRPr>
          </a:p>
          <a:p>
            <a:pPr marL="246380" lvl="3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699442" lvl="5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532130" lvl="3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83B6FC-3160-41A7-9E4B-4C22AEF1BA1F}"/>
              </a:ext>
            </a:extLst>
          </p:cNvPr>
          <p:cNvGrpSpPr/>
          <p:nvPr/>
        </p:nvGrpSpPr>
        <p:grpSpPr>
          <a:xfrm>
            <a:off x="5813946" y="1924334"/>
            <a:ext cx="5895833" cy="4339988"/>
            <a:chOff x="5459105" y="1937982"/>
            <a:chExt cx="5895833" cy="433998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050D7B2-A17A-449D-8ACF-B9EBE4B0400B}"/>
                </a:ext>
              </a:extLst>
            </p:cNvPr>
            <p:cNvSpPr txBox="1"/>
            <p:nvPr/>
          </p:nvSpPr>
          <p:spPr>
            <a:xfrm>
              <a:off x="5459105" y="1937982"/>
              <a:ext cx="2878972" cy="38169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Table 1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7A0E843-AF01-41BE-BFDD-1D6A0BF3E6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364"/>
            <a:stretch/>
          </p:blipFill>
          <p:spPr>
            <a:xfrm>
              <a:off x="5595584" y="2319675"/>
              <a:ext cx="5759354" cy="395829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8449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B10E-D108-42A5-8827-E3B9018E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A3DE8-E4F2-4794-B8A8-B683243E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2108201"/>
            <a:ext cx="4839495" cy="4226097"/>
          </a:xfrm>
        </p:spPr>
        <p:txBody>
          <a:bodyPr>
            <a:normAutofit/>
          </a:bodyPr>
          <a:lstStyle/>
          <a:p>
            <a:pPr marL="349250" lvl="3" indent="-28575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BA0C2F"/>
                </a:solidFill>
              </a:rPr>
              <a:t>Exploratory Analyses</a:t>
            </a:r>
          </a:p>
          <a:p>
            <a:pPr marL="532130" lvl="4" indent="-285750">
              <a:buFont typeface="Wingdings" panose="05000000000000000000" pitchFamily="2" charset="2"/>
              <a:buChar char="§"/>
            </a:pPr>
            <a:r>
              <a:rPr lang="en-US" sz="2400" i="1" u="sng" dirty="0">
                <a:solidFill>
                  <a:schemeClr val="tx1"/>
                </a:solidFill>
              </a:rPr>
              <a:t>Offenders who did not survive used:</a:t>
            </a:r>
          </a:p>
          <a:p>
            <a:pPr marL="699442" lvl="5" indent="-28575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Higher rates of sexual words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(18.68) = 2.27, </a:t>
            </a:r>
            <a:r>
              <a:rPr lang="en-US" sz="2400" i="1" dirty="0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> = .036, </a:t>
            </a:r>
            <a:r>
              <a:rPr lang="en-US" sz="2400" i="1" dirty="0">
                <a:solidFill>
                  <a:schemeClr val="tx1"/>
                </a:solidFill>
              </a:rPr>
              <a:t>d</a:t>
            </a:r>
            <a:r>
              <a:rPr lang="en-US" sz="2400" dirty="0">
                <a:solidFill>
                  <a:schemeClr val="tx1"/>
                </a:solidFill>
              </a:rPr>
              <a:t> = .72</a:t>
            </a:r>
          </a:p>
          <a:p>
            <a:pPr marL="699442" lvl="5" indent="-28575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Higher rates of swear words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(20.05) = 2.38, </a:t>
            </a:r>
            <a:r>
              <a:rPr lang="en-US" sz="2400" i="1" dirty="0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> = .028, </a:t>
            </a:r>
            <a:r>
              <a:rPr lang="en-US" sz="2400" i="1" dirty="0">
                <a:solidFill>
                  <a:schemeClr val="tx1"/>
                </a:solidFill>
              </a:rPr>
              <a:t>d</a:t>
            </a:r>
            <a:r>
              <a:rPr lang="en-US" sz="2400" dirty="0">
                <a:solidFill>
                  <a:schemeClr val="tx1"/>
                </a:solidFill>
              </a:rPr>
              <a:t> = .77</a:t>
            </a:r>
          </a:p>
          <a:p>
            <a:pPr marL="699442" lvl="5" indent="-28575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Higher rates of power words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i="1" dirty="0">
                <a:solidFill>
                  <a:schemeClr val="tx1"/>
                </a:solidFill>
              </a:rPr>
              <a:t> t</a:t>
            </a:r>
            <a:r>
              <a:rPr lang="en-US" sz="2400" dirty="0">
                <a:solidFill>
                  <a:schemeClr val="tx1"/>
                </a:solidFill>
              </a:rPr>
              <a:t>(22) = 2.47, </a:t>
            </a:r>
            <a:r>
              <a:rPr lang="en-US" sz="2400" i="1" dirty="0">
                <a:solidFill>
                  <a:schemeClr val="tx1"/>
                </a:solidFill>
              </a:rPr>
              <a:t>p</a:t>
            </a:r>
            <a:r>
              <a:rPr lang="en-US" sz="2400" dirty="0">
                <a:solidFill>
                  <a:schemeClr val="tx1"/>
                </a:solidFill>
              </a:rPr>
              <a:t> = .022, </a:t>
            </a:r>
            <a:r>
              <a:rPr lang="en-US" sz="2400" i="1" dirty="0">
                <a:solidFill>
                  <a:schemeClr val="tx1"/>
                </a:solidFill>
              </a:rPr>
              <a:t>d</a:t>
            </a:r>
            <a:r>
              <a:rPr lang="en-US" sz="2400" dirty="0">
                <a:solidFill>
                  <a:schemeClr val="tx1"/>
                </a:solidFill>
              </a:rPr>
              <a:t> = 1.07</a:t>
            </a:r>
          </a:p>
          <a:p>
            <a:pPr marL="699442" lvl="5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532130" lvl="3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489DDB-9ABA-47AA-81DB-176DDBC17288}"/>
              </a:ext>
            </a:extLst>
          </p:cNvPr>
          <p:cNvGrpSpPr/>
          <p:nvPr/>
        </p:nvGrpSpPr>
        <p:grpSpPr>
          <a:xfrm>
            <a:off x="6096000" y="1927427"/>
            <a:ext cx="5726146" cy="4297689"/>
            <a:chOff x="6096000" y="1927427"/>
            <a:chExt cx="5726146" cy="429768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8B782B4-E1A1-42CC-99C9-02D763B0DB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0156"/>
            <a:stretch/>
          </p:blipFill>
          <p:spPr>
            <a:xfrm>
              <a:off x="6126480" y="2296759"/>
              <a:ext cx="5695666" cy="3928357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0A70BA9-617D-4EC5-A470-D637F6602E83}"/>
                </a:ext>
              </a:extLst>
            </p:cNvPr>
            <p:cNvSpPr txBox="1"/>
            <p:nvPr/>
          </p:nvSpPr>
          <p:spPr>
            <a:xfrm>
              <a:off x="6096000" y="1927427"/>
              <a:ext cx="2802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Table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12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4BF9-2489-46C8-9B61-810247297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637F-1F32-4C9D-BA1A-FF43E0B21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BA0C2F"/>
                </a:solidFill>
              </a:rPr>
              <a:t>Overall</a:t>
            </a:r>
            <a:r>
              <a:rPr lang="en-US" sz="2400" dirty="0">
                <a:solidFill>
                  <a:srgbClr val="BA0C2F"/>
                </a:solidFill>
              </a:rPr>
              <a:t>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No differences were found between offenders in terms of their focus on time, religion, their self, or others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b="1" i="1" dirty="0">
                <a:solidFill>
                  <a:schemeClr val="tx1"/>
                </a:solidFill>
              </a:rPr>
              <a:t>Offenders who died by suicide: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Used more complex organization of things and ideas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Discussed power more frequently </a:t>
            </a:r>
          </a:p>
          <a:p>
            <a:pPr marL="349250" lvl="2" indent="-182563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BA0C2F"/>
                </a:solidFill>
              </a:rPr>
              <a:t>Interestingly</a:t>
            </a:r>
          </a:p>
          <a:p>
            <a:pPr marL="532130" lvl="3" indent="-182563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Offenders who died by suicide made more sexual references. This is analogous to comparisons of suicide notes between those who did or did not complete suicide (Handelman &amp; Lester, 2007).</a:t>
            </a:r>
          </a:p>
          <a:p>
            <a:pPr marL="349567" lvl="4" indent="0">
              <a:buNone/>
            </a:pP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4BF9-2489-46C8-9B61-810247297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&amp;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637F-1F32-4C9D-BA1A-FF43E0B21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400" b="1" dirty="0">
                <a:solidFill>
                  <a:srgbClr val="BA0C2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Limitations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Did not control for writing type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Small sample size (data collection ongoing)</a:t>
            </a:r>
          </a:p>
          <a:p>
            <a:pPr marL="201168" lvl="1" indent="0">
              <a:buNone/>
            </a:pPr>
            <a:endParaRPr lang="en-US" sz="24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01168" lvl="1" indent="0">
              <a:buNone/>
            </a:pPr>
            <a:r>
              <a:rPr lang="en-US" sz="2400" b="1" dirty="0">
                <a:solidFill>
                  <a:srgbClr val="BA0C2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Future Directions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using other language dictionaries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Compare offenders of mass shooting to other types of violent behavior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9567" lvl="4" indent="0">
              <a:buNone/>
            </a:pP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6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14A00-2580-45C4-9C88-7CD3301C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0C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58F71-5D69-4106-A9F2-402E09F82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6315"/>
            <a:ext cx="10058400" cy="427895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Handelman, L. D., &amp; Lester, D. (2007). The content of suicide notes from attempters and completers. 	</a:t>
            </a:r>
            <a:r>
              <a:rPr lang="en-US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Crisis: The Journal of Crisis Intervention and Suicide Prevention, 28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102–104. 	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https://doi.org/10.1027/0227-5910.28.2.102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Kim, K., Choi, S., Lee, J., &amp; Sea, J. (2019). Differences in linguistic and psychological characteristics 	between suicide notes and diaries. </a:t>
            </a:r>
            <a:r>
              <a:rPr lang="en-US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General Psychology, 146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391-416. 	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https://doi.org/10.1080/00221309.2019.1590304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Kowalski, R. M. (2000). “I was only kidding!”: Victims’ and perpetrators’ perceptions of teasing. 	</a:t>
            </a:r>
            <a:r>
              <a:rPr lang="en-US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Personality and Social Psychology Bulletin, 26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231-241.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https://doi.org/10.1177/0146167200264009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Pennebaker, J. W., Booth, R. J., Boyd, R. L., &amp; Francis, M. E. (2015). </a:t>
            </a:r>
            <a:r>
              <a:rPr lang="en-US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 inquiry and word count: 	LIWC 2015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Austin, TX: Pennebaker Conglomerates. Retrieved from 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www.LIWC.net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Stirman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W., &amp; Pennebaker, J. W. (2001). Word use in the poetry of suicidal and </a:t>
            </a:r>
            <a:r>
              <a:rPr lang="en-US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nonsuicidal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poets. 	</a:t>
            </a:r>
            <a:r>
              <a:rPr lang="en-US" sz="1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Psychosomatic Medicine, 63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517-522.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27379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{5FDB7CF8-5C16-4D5F-94E8-D8B8AF96C9E7}tf56160789_win32</Template>
  <TotalTime>1461</TotalTime>
  <Words>737</Words>
  <Application>Microsoft Office PowerPoint</Application>
  <PresentationFormat>Widescreen</PresentationFormat>
  <Paragraphs>69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Franklin Gothic Book</vt:lpstr>
      <vt:lpstr>Helvetica</vt:lpstr>
      <vt:lpstr>Times New Roman</vt:lpstr>
      <vt:lpstr>Wingdings</vt:lpstr>
      <vt:lpstr>1_RetrospectVTI</vt:lpstr>
      <vt:lpstr>Computerized Analysis of Linguistic Style Differences Between Offenders of Mass Shootings</vt:lpstr>
      <vt:lpstr>Introduction</vt:lpstr>
      <vt:lpstr>Present Study</vt:lpstr>
      <vt:lpstr>Methods</vt:lpstr>
      <vt:lpstr>Results</vt:lpstr>
      <vt:lpstr>Results</vt:lpstr>
      <vt:lpstr>Discussion</vt:lpstr>
      <vt:lpstr>Limitations &amp; Future Directions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Ky Bray</dc:creator>
  <cp:lastModifiedBy>Ky Bray</cp:lastModifiedBy>
  <cp:revision>26</cp:revision>
  <dcterms:created xsi:type="dcterms:W3CDTF">2021-04-01T21:48:03Z</dcterms:created>
  <dcterms:modified xsi:type="dcterms:W3CDTF">2021-04-06T02:20:02Z</dcterms:modified>
</cp:coreProperties>
</file>