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260" r:id="rId4"/>
  </p:sldMasterIdLst>
  <p:notesMasterIdLst>
    <p:notesMasterId r:id="rId6"/>
  </p:notesMasterIdLst>
  <p:handoutMasterIdLst>
    <p:handoutMasterId r:id="rId7"/>
  </p:handoutMasterIdLst>
  <p:sldIdLst>
    <p:sldId id="256" r:id="rId5"/>
  </p:sldIdLst>
  <p:sldSz cx="43891200" cy="32918400"/>
  <p:notesSz cx="7010400" cy="9296400"/>
  <p:embeddedFontLst>
    <p:embeddedFont>
      <p:font typeface="ＭＳ Ｐゴシック" panose="020B0600070205080204" pitchFamily="34" charset="-128"/>
      <p:regular r:id="rId8"/>
    </p:embeddedFont>
    <p:embeddedFont>
      <p:font typeface="Franklin Gothic Medium" panose="020B0603020102020204" pitchFamily="34" charset="0"/>
      <p:regular r:id="rId9"/>
      <p:italic r:id="rId10"/>
    </p:embeddedFont>
    <p:embeddedFont>
      <p:font typeface="Tahoma" panose="020B0604030504040204" pitchFamily="34" charset="0"/>
      <p:regular r:id="rId11"/>
      <p:bold r:id="rId12"/>
    </p:embeddedFont>
    <p:embeddedFont>
      <p:font typeface="Arial Black" panose="020B0A04020102020204" pitchFamily="34" charset="0"/>
      <p:bold r:id="rId13"/>
    </p:embeddedFont>
    <p:embeddedFont>
      <p:font typeface="Calibri" panose="020F0502020204030204" pitchFamily="34" charset="0"/>
      <p:regular r:id="rId14"/>
      <p:bold r:id="rId15"/>
      <p:italic r:id="rId16"/>
      <p:boldItalic r:id="rId17"/>
    </p:embeddedFont>
  </p:embeddedFontLst>
  <p:custDataLst>
    <p:tags r:id="rId18"/>
  </p:custDataLst>
  <p:defaultTextStyle>
    <a:defPPr>
      <a:defRPr lang="en-US"/>
    </a:defPPr>
    <a:lvl1pPr marL="0" algn="l" defTabSz="3756396" rtl="0" eaLnBrk="1" latinLnBrk="0" hangingPunct="1">
      <a:defRPr sz="7400" kern="1200">
        <a:solidFill>
          <a:schemeClr val="tx1"/>
        </a:solidFill>
        <a:latin typeface="+mn-lt"/>
        <a:ea typeface="+mn-ea"/>
        <a:cs typeface="+mn-cs"/>
      </a:defRPr>
    </a:lvl1pPr>
    <a:lvl2pPr marL="1878198" algn="l" defTabSz="3756396" rtl="0" eaLnBrk="1" latinLnBrk="0" hangingPunct="1">
      <a:defRPr sz="7400" kern="1200">
        <a:solidFill>
          <a:schemeClr val="tx1"/>
        </a:solidFill>
        <a:latin typeface="+mn-lt"/>
        <a:ea typeface="+mn-ea"/>
        <a:cs typeface="+mn-cs"/>
      </a:defRPr>
    </a:lvl2pPr>
    <a:lvl3pPr marL="3756396" algn="l" defTabSz="3756396" rtl="0" eaLnBrk="1" latinLnBrk="0" hangingPunct="1">
      <a:defRPr sz="7400" kern="1200">
        <a:solidFill>
          <a:schemeClr val="tx1"/>
        </a:solidFill>
        <a:latin typeface="+mn-lt"/>
        <a:ea typeface="+mn-ea"/>
        <a:cs typeface="+mn-cs"/>
      </a:defRPr>
    </a:lvl3pPr>
    <a:lvl4pPr marL="5634594" algn="l" defTabSz="3756396" rtl="0" eaLnBrk="1" latinLnBrk="0" hangingPunct="1">
      <a:defRPr sz="7400" kern="1200">
        <a:solidFill>
          <a:schemeClr val="tx1"/>
        </a:solidFill>
        <a:latin typeface="+mn-lt"/>
        <a:ea typeface="+mn-ea"/>
        <a:cs typeface="+mn-cs"/>
      </a:defRPr>
    </a:lvl4pPr>
    <a:lvl5pPr marL="7512797" algn="l" defTabSz="3756396" rtl="0" eaLnBrk="1" latinLnBrk="0" hangingPunct="1">
      <a:defRPr sz="7400" kern="1200">
        <a:solidFill>
          <a:schemeClr val="tx1"/>
        </a:solidFill>
        <a:latin typeface="+mn-lt"/>
        <a:ea typeface="+mn-ea"/>
        <a:cs typeface="+mn-cs"/>
      </a:defRPr>
    </a:lvl5pPr>
    <a:lvl6pPr marL="9390995" algn="l" defTabSz="3756396" rtl="0" eaLnBrk="1" latinLnBrk="0" hangingPunct="1">
      <a:defRPr sz="7400" kern="1200">
        <a:solidFill>
          <a:schemeClr val="tx1"/>
        </a:solidFill>
        <a:latin typeface="+mn-lt"/>
        <a:ea typeface="+mn-ea"/>
        <a:cs typeface="+mn-cs"/>
      </a:defRPr>
    </a:lvl6pPr>
    <a:lvl7pPr marL="11269197" algn="l" defTabSz="3756396" rtl="0" eaLnBrk="1" latinLnBrk="0" hangingPunct="1">
      <a:defRPr sz="7400" kern="1200">
        <a:solidFill>
          <a:schemeClr val="tx1"/>
        </a:solidFill>
        <a:latin typeface="+mn-lt"/>
        <a:ea typeface="+mn-ea"/>
        <a:cs typeface="+mn-cs"/>
      </a:defRPr>
    </a:lvl7pPr>
    <a:lvl8pPr marL="13147394" algn="l" defTabSz="3756396" rtl="0" eaLnBrk="1" latinLnBrk="0" hangingPunct="1">
      <a:defRPr sz="7400" kern="1200">
        <a:solidFill>
          <a:schemeClr val="tx1"/>
        </a:solidFill>
        <a:latin typeface="+mn-lt"/>
        <a:ea typeface="+mn-ea"/>
        <a:cs typeface="+mn-cs"/>
      </a:defRPr>
    </a:lvl8pPr>
    <a:lvl9pPr marL="15025593" algn="l" defTabSz="3756396" rtl="0" eaLnBrk="1" latinLnBrk="0" hangingPunct="1">
      <a:defRPr sz="7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3" userDrawn="1">
          <p15:clr>
            <a:srgbClr val="A4A3A4"/>
          </p15:clr>
        </p15:guide>
        <p15:guide id="2" pos="192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Killip, John L." initials="MJL" lastIdx="22" clrIdx="0">
    <p:extLst>
      <p:ext uri="{19B8F6BF-5375-455C-9EA6-DF929625EA0E}">
        <p15:presenceInfo xmlns:p15="http://schemas.microsoft.com/office/powerpoint/2012/main" userId="S-1-5-21-1843496710-747999658-3888420525-61656" providerId="AD"/>
      </p:ext>
    </p:extLst>
  </p:cmAuthor>
  <p:cmAuthor id="2" name="Edionwe, Airhenvbahihea" initials="EA" lastIdx="1" clrIdx="1">
    <p:extLst>
      <p:ext uri="{19B8F6BF-5375-455C-9EA6-DF929625EA0E}">
        <p15:presenceInfo xmlns:p15="http://schemas.microsoft.com/office/powerpoint/2012/main" userId="Edionwe, Airhenvbahihe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B41E1E"/>
    <a:srgbClr val="505050"/>
    <a:srgbClr val="CB3B63"/>
    <a:srgbClr val="4B4B4B"/>
    <a:srgbClr val="DCDCDC"/>
    <a:srgbClr val="C8C8C8"/>
    <a:srgbClr val="353535"/>
    <a:srgbClr val="51253A"/>
    <a:srgbClr val="034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99" autoAdjust="0"/>
    <p:restoredTop sz="94447" autoAdjust="0"/>
  </p:normalViewPr>
  <p:slideViewPr>
    <p:cSldViewPr snapToGrid="0">
      <p:cViewPr>
        <p:scale>
          <a:sx n="42" d="100"/>
          <a:sy n="42" d="100"/>
        </p:scale>
        <p:origin x="-1646" y="-221"/>
      </p:cViewPr>
      <p:guideLst>
        <p:guide orient="horz" pos="2493"/>
        <p:guide pos="1920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9.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font" Target="fonts/font8.fntdata"/><Relationship Id="rId23"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0" tIns="46585" rIns="93170" bIns="46585" rtlCol="0"/>
          <a:lstStyle>
            <a:defPPr>
              <a:defRPr kern="1200" smtId="4294967295"/>
            </a:defPPr>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0" tIns="46585" rIns="93170" bIns="46585" rtlCol="0"/>
          <a:lstStyle>
            <a:defPPr>
              <a:defRPr kern="1200" smtId="4294967295"/>
            </a:defPPr>
            <a:lvl1pPr algn="r">
              <a:defRPr sz="1200"/>
            </a:lvl1pPr>
          </a:lstStyle>
          <a:p>
            <a:fld id="{302F586B-0015-43FB-918D-31E1A09780E3}" type="datetimeFigureOut">
              <a:rPr lang="en-US" smtClean="0"/>
              <a:t>4/4/2021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0" tIns="46585" rIns="93170" bIns="46585" rtlCol="0" anchor="b"/>
          <a:lstStyle>
            <a:defPPr>
              <a:defRPr kern="1200" smtId="4294967295"/>
            </a:defPPr>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0" tIns="46585" rIns="93170" bIns="46585" rtlCol="0" anchor="b"/>
          <a:lstStyle>
            <a:defPPr>
              <a:defRPr kern="1200" smtId="4294967295"/>
            </a:defPPr>
            <a:lvl1pPr algn="r">
              <a:defRPr sz="1200"/>
            </a:lvl1pPr>
          </a:lstStyle>
          <a:p>
            <a:fld id="{5F29C2D4-4424-41A2-A90C-29D31B733A95}" type="slidenum">
              <a:rPr lang="en-US" smtClean="0"/>
              <a:t>‹#›</a:t>
            </a:fld>
            <a:endParaRPr lang="en-US"/>
          </a:p>
        </p:txBody>
      </p:sp>
    </p:spTree>
    <p:extLst>
      <p:ext uri="{BB962C8B-B14F-4D97-AF65-F5344CB8AC3E}">
        <p14:creationId xmlns:p14="http://schemas.microsoft.com/office/powerpoint/2010/main" val="3955513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defPPr>
              <a:defRPr kern="1200" smtId="4294967295"/>
            </a:defPPr>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defPPr>
              <a:defRPr kern="1200" smtId="4294967295"/>
            </a:defPPr>
            <a:lvl1pPr algn="r">
              <a:defRPr sz="1200"/>
            </a:lvl1pPr>
          </a:lstStyle>
          <a:p>
            <a:fld id="{7CEAF96C-0DD1-4DCA-AB4B-687076CBD6E7}" type="datetimeFigureOut">
              <a:rPr lang="en-US" smtClean="0"/>
              <a:t>4/4/2021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sp>
      <p:sp>
        <p:nvSpPr>
          <p:cNvPr id="5" name="Notes Placeholder 4"/>
          <p:cNvSpPr>
            <a:spLocks noGrp="1"/>
          </p:cNvSpPr>
          <p:nvPr>
            <p:ph type="body" sz="quarter" idx="3"/>
          </p:nvPr>
        </p:nvSpPr>
        <p:spPr>
          <a:xfrm>
            <a:off x="701675" y="4416426"/>
            <a:ext cx="5607050" cy="4183063"/>
          </a:xfrm>
          <a:prstGeom prst="rect">
            <a:avLst/>
          </a:prstGeom>
        </p:spPr>
        <p:txBody>
          <a:bodyPr vert="horz" lIns="91440" tIns="45720" rIns="91440" bIns="45720" rtlCol="0"/>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40" tIns="45720" rIns="91440" bIns="45720" rtlCol="0" anchor="b"/>
          <a:lstStyle>
            <a:defPPr>
              <a:defRPr kern="1200" smtId="4294967295"/>
            </a:defPPr>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defPPr>
              <a:defRPr kern="1200" smtId="4294967295"/>
            </a:defPPr>
            <a:lvl1pPr algn="r">
              <a:defRPr sz="1200"/>
            </a:lvl1pPr>
          </a:lstStyle>
          <a:p>
            <a:fld id="{39DA5243-CE1B-4274-BAA7-73DD5174F0FC}" type="slidenum">
              <a:rPr lang="en-US" smtClean="0"/>
              <a:t>‹#›</a:t>
            </a:fld>
            <a:endParaRPr lang="en-US"/>
          </a:p>
        </p:txBody>
      </p:sp>
    </p:spTree>
    <p:extLst>
      <p:ext uri="{BB962C8B-B14F-4D97-AF65-F5344CB8AC3E}">
        <p14:creationId xmlns:p14="http://schemas.microsoft.com/office/powerpoint/2010/main" val="3507094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defPPr>
              <a:defRPr kern="1200" smtId="4294967295"/>
            </a:defPPr>
          </a:lstStyle>
          <a:p>
            <a:endParaRPr lang="en-US" dirty="0"/>
          </a:p>
        </p:txBody>
      </p:sp>
      <p:sp>
        <p:nvSpPr>
          <p:cNvPr id="4" name="Slide Number Placeholder 3"/>
          <p:cNvSpPr>
            <a:spLocks noGrp="1"/>
          </p:cNvSpPr>
          <p:nvPr>
            <p:ph type="sldNum" sz="quarter" idx="10"/>
          </p:nvPr>
        </p:nvSpPr>
        <p:spPr/>
        <p:txBody>
          <a:bodyPr/>
          <a:lstStyle>
            <a:defPPr>
              <a:defRPr kern="1200" smtId="4294967295"/>
            </a:defPPr>
          </a:lstStyle>
          <a:p>
            <a:fld id="{39DA5243-CE1B-4274-BAA7-73DD5174F0FC}" type="slidenum">
              <a:rPr lang="en-US" smtClean="0"/>
              <a:t>1</a:t>
            </a:fld>
            <a:endParaRPr lang="en-US"/>
          </a:p>
        </p:txBody>
      </p:sp>
    </p:spTree>
    <p:extLst>
      <p:ext uri="{BB962C8B-B14F-4D97-AF65-F5344CB8AC3E}">
        <p14:creationId xmlns:p14="http://schemas.microsoft.com/office/powerpoint/2010/main" val="2760740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5"/>
          <p:cNvSpPr>
            <a:spLocks noGrp="1"/>
          </p:cNvSpPr>
          <p:nvPr>
            <p:ph type="body" sz="quarter" idx="15" hasCustomPrompt="1"/>
          </p:nvPr>
        </p:nvSpPr>
        <p:spPr>
          <a:xfrm>
            <a:off x="-37432" y="235744"/>
            <a:ext cx="43928630" cy="2914650"/>
          </a:xfrm>
        </p:spPr>
        <p:txBody>
          <a:bodyPr>
            <a:noAutofit/>
          </a:bodyPr>
          <a:lstStyle>
            <a:defPPr>
              <a:defRPr kern="1200" smtId="4294967295"/>
            </a:defPPr>
            <a:lvl1pPr marL="0" marR="0" indent="0" algn="ctr" defTabSz="2820815" rtl="0" eaLnBrk="1" fontAlgn="auto" latinLnBrk="0" hangingPunct="1">
              <a:lnSpc>
                <a:spcPct val="100000"/>
              </a:lnSpc>
              <a:spcBef>
                <a:spcPts val="1125"/>
              </a:spcBef>
              <a:spcAft>
                <a:spcPct val="0"/>
              </a:spcAft>
              <a:buClrTx/>
              <a:buSzTx/>
              <a:buFontTx/>
              <a:buNone/>
              <a:defRPr sz="4575" baseline="0">
                <a:solidFill>
                  <a:schemeClr val="tx2">
                    <a:lumMod val="50000"/>
                  </a:schemeClr>
                </a:solidFill>
                <a:latin typeface="Arial" pitchFamily="34" charset="0"/>
                <a:cs typeface="Arial" pitchFamily="34" charset="0"/>
              </a:defRPr>
            </a:lvl1pPr>
            <a:lvl2pPr marL="1410407" indent="0">
              <a:buFontTx/>
              <a:buNone/>
              <a:defRPr/>
            </a:lvl2pPr>
            <a:lvl3pPr marL="2820815" indent="0">
              <a:buFontTx/>
              <a:buNone/>
              <a:defRPr/>
            </a:lvl3pPr>
            <a:lvl4pPr marL="4231222" indent="0">
              <a:buFontTx/>
              <a:buNone/>
              <a:defRPr/>
            </a:lvl4pPr>
            <a:lvl5pPr marL="5641629" indent="0">
              <a:buFontTx/>
              <a:buNone/>
              <a:defRPr/>
            </a:lvl5pPr>
          </a:lstStyle>
          <a:p>
            <a:pPr marL="0" marR="0" lvl="0" indent="0" algn="ctr" defTabSz="2820815" rtl="0" eaLnBrk="1" fontAlgn="auto" latinLnBrk="0" hangingPunct="1">
              <a:lnSpc>
                <a:spcPct val="100000"/>
              </a:lnSpc>
              <a:spcBef>
                <a:spcPct val="20000"/>
              </a:spcBef>
              <a:spcAft>
                <a:spcPct val="0"/>
              </a:spcAft>
              <a:buClrTx/>
              <a:buSzTx/>
              <a:buFontTx/>
              <a:buNone/>
              <a:defRPr/>
            </a:pPr>
            <a:r>
              <a:rPr lang="en-US"/>
              <a:t>This is a Scientific Poster Template created by Graphicsland </a:t>
            </a:r>
            <a:br>
              <a:rPr lang="en-US"/>
            </a:br>
            <a:r>
              <a:rPr lang="en-US"/>
              <a:t>&amp; MakeSigns.com. Your poster title would go on these lines. </a:t>
            </a:r>
          </a:p>
        </p:txBody>
      </p:sp>
      <p:sp>
        <p:nvSpPr>
          <p:cNvPr id="3" name="Text Placeholder 5"/>
          <p:cNvSpPr>
            <a:spLocks noGrp="1"/>
          </p:cNvSpPr>
          <p:nvPr>
            <p:ph type="body" sz="quarter" idx="16" hasCustomPrompt="1"/>
          </p:nvPr>
        </p:nvSpPr>
        <p:spPr>
          <a:xfrm>
            <a:off x="-37432" y="2662519"/>
            <a:ext cx="43928630" cy="1694330"/>
          </a:xfrm>
        </p:spPr>
        <p:txBody>
          <a:bodyPr>
            <a:noAutofit/>
          </a:bodyPr>
          <a:lstStyle>
            <a:defPPr>
              <a:defRPr kern="1200" smtId="4294967295"/>
            </a:defPPr>
            <a:lvl1pPr marL="0" marR="0" indent="0" algn="ctr" defTabSz="2820815" rtl="0" eaLnBrk="1" fontAlgn="auto" latinLnBrk="0" hangingPunct="1">
              <a:lnSpc>
                <a:spcPct val="100000"/>
              </a:lnSpc>
              <a:spcBef>
                <a:spcPts val="450"/>
              </a:spcBef>
              <a:spcAft>
                <a:spcPct val="0"/>
              </a:spcAft>
              <a:buClrTx/>
              <a:buSzTx/>
              <a:buFontTx/>
              <a:buNone/>
              <a:defRPr sz="4950" baseline="0">
                <a:solidFill>
                  <a:schemeClr val="tx2">
                    <a:lumMod val="50000"/>
                  </a:schemeClr>
                </a:solidFill>
                <a:latin typeface="Arial" pitchFamily="34" charset="0"/>
                <a:cs typeface="Arial" pitchFamily="34" charset="0"/>
              </a:defRPr>
            </a:lvl1pPr>
            <a:lvl2pPr marL="1410407" indent="0">
              <a:buFontTx/>
              <a:buNone/>
              <a:defRPr/>
            </a:lvl2pPr>
            <a:lvl3pPr marL="2820815" indent="0">
              <a:buFontTx/>
              <a:buNone/>
              <a:defRPr/>
            </a:lvl3pPr>
            <a:lvl4pPr marL="4231222" indent="0">
              <a:buFontTx/>
              <a:buNone/>
              <a:defRPr/>
            </a:lvl4pPr>
            <a:lvl5pPr marL="5641629" indent="0">
              <a:buFontTx/>
              <a:buNone/>
              <a:defRPr/>
            </a:lvl5pPr>
          </a:lstStyle>
          <a:p>
            <a:pPr algn="ctr">
              <a:spcBef>
                <a:spcPts val="600"/>
              </a:spcBef>
            </a:pPr>
            <a:r>
              <a:rPr lang="en-US" sz="4500">
                <a:solidFill>
                  <a:schemeClr val="tx2">
                    <a:lumMod val="50000"/>
                  </a:schemeClr>
                </a:solidFill>
                <a:latin typeface="Franklin Gothic Medium" pitchFamily="34" charset="0"/>
              </a:rPr>
              <a:t>Author’s Name Here</a:t>
            </a:r>
            <a:br>
              <a:rPr lang="en-US" sz="4500">
                <a:solidFill>
                  <a:schemeClr val="tx2">
                    <a:lumMod val="50000"/>
                  </a:schemeClr>
                </a:solidFill>
                <a:latin typeface="Franklin Gothic Medium" pitchFamily="34" charset="0"/>
              </a:rPr>
            </a:br>
            <a:r>
              <a:rPr lang="en-US" sz="4500">
                <a:solidFill>
                  <a:schemeClr val="tx2">
                    <a:lumMod val="50000"/>
                  </a:schemeClr>
                </a:solidFill>
                <a:latin typeface="Arial" pitchFamily="34" charset="0"/>
                <a:cs typeface="Arial" pitchFamily="34" charset="0"/>
              </a:rPr>
              <a:t>University</a:t>
            </a:r>
            <a:r>
              <a:rPr lang="en-US" sz="4500">
                <a:solidFill>
                  <a:schemeClr val="tx2">
                    <a:lumMod val="50000"/>
                  </a:schemeClr>
                </a:solidFill>
                <a:latin typeface="Franklin Gothic Medium" pitchFamily="34" charset="0"/>
              </a:rPr>
              <a:t> Name Here</a:t>
            </a:r>
          </a:p>
        </p:txBody>
      </p:sp>
    </p:spTree>
    <p:extLst>
      <p:ext uri="{BB962C8B-B14F-4D97-AF65-F5344CB8AC3E}">
        <p14:creationId xmlns:p14="http://schemas.microsoft.com/office/powerpoint/2010/main" val="25695573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5" name="Footer Placeholder 4"/>
          <p:cNvSpPr>
            <a:spLocks noGrp="1"/>
          </p:cNvSpPr>
          <p:nvPr>
            <p:ph type="ftr" sz="quarter" idx="11"/>
          </p:nvPr>
        </p:nvSpPr>
        <p:spPr/>
        <p:txBody>
          <a:bodyPr/>
          <a:lstStyle>
            <a:defPPr>
              <a:defRPr kern="1200" smtId="4294967295"/>
            </a:defPPr>
          </a:lstStyle>
          <a:p>
            <a:endParaRPr lang="en-US"/>
          </a:p>
        </p:txBody>
      </p:sp>
      <p:sp>
        <p:nvSpPr>
          <p:cNvPr id="6" name="Slide Number Placeholder 5"/>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300552483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18" y="1318265"/>
            <a:ext cx="9875520" cy="28087321"/>
          </a:xfr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194560" y="1318265"/>
            <a:ext cx="28895039" cy="28087321"/>
          </a:xfr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5" name="Footer Placeholder 4"/>
          <p:cNvSpPr>
            <a:spLocks noGrp="1"/>
          </p:cNvSpPr>
          <p:nvPr>
            <p:ph type="ftr" sz="quarter" idx="11"/>
          </p:nvPr>
        </p:nvSpPr>
        <p:spPr/>
        <p:txBody>
          <a:bodyPr/>
          <a:lstStyle>
            <a:defPPr>
              <a:defRPr kern="1200" smtId="4294967295"/>
            </a:defPPr>
          </a:lstStyle>
          <a:p>
            <a:endParaRPr lang="en-US"/>
          </a:p>
        </p:txBody>
      </p:sp>
      <p:sp>
        <p:nvSpPr>
          <p:cNvPr id="6" name="Slide Number Placeholder 5"/>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434872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5" name="Footer Placeholder 4"/>
          <p:cNvSpPr>
            <a:spLocks noGrp="1"/>
          </p:cNvSpPr>
          <p:nvPr>
            <p:ph type="ftr" sz="quarter" idx="11"/>
          </p:nvPr>
        </p:nvSpPr>
        <p:spPr/>
        <p:txBody>
          <a:bodyPr/>
          <a:lstStyle>
            <a:defPPr>
              <a:defRPr kern="1200" smtId="4294967295"/>
            </a:defPPr>
          </a:lstStyle>
          <a:p>
            <a:endParaRPr lang="en-US"/>
          </a:p>
        </p:txBody>
      </p:sp>
      <p:sp>
        <p:nvSpPr>
          <p:cNvPr id="6" name="Slide Number Placeholder 5"/>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29953125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7"/>
            <a:ext cx="37307518" cy="6537960"/>
          </a:xfrm>
        </p:spPr>
        <p:txBody>
          <a:bodyPr anchor="t"/>
          <a:lstStyle>
            <a:defPPr>
              <a:defRPr kern="1200" smtId="4294967295"/>
            </a:defPPr>
            <a:lvl1pPr algn="l">
              <a:defRPr sz="12375" b="1" cap="all"/>
            </a:lvl1pPr>
          </a:lstStyle>
          <a:p>
            <a:r>
              <a:rPr lang="en-US"/>
              <a:t>Click to edit Master title style</a:t>
            </a:r>
          </a:p>
        </p:txBody>
      </p:sp>
      <p:sp>
        <p:nvSpPr>
          <p:cNvPr id="3" name="Text Placeholder 2"/>
          <p:cNvSpPr>
            <a:spLocks noGrp="1"/>
          </p:cNvSpPr>
          <p:nvPr>
            <p:ph type="body" idx="1"/>
          </p:nvPr>
        </p:nvSpPr>
        <p:spPr>
          <a:xfrm>
            <a:off x="3467102" y="13952224"/>
            <a:ext cx="37307518" cy="7200897"/>
          </a:xfrm>
        </p:spPr>
        <p:txBody>
          <a:bodyPr anchor="b"/>
          <a:lstStyle>
            <a:defPPr>
              <a:defRPr kern="1200" smtId="4294967295"/>
            </a:defPPr>
            <a:lvl1pPr marL="0" indent="0">
              <a:buNone/>
              <a:defRPr sz="6150">
                <a:solidFill>
                  <a:schemeClr val="tx1">
                    <a:tint val="75000"/>
                  </a:schemeClr>
                </a:solidFill>
              </a:defRPr>
            </a:lvl1pPr>
            <a:lvl2pPr marL="1410407" indent="0">
              <a:buNone/>
              <a:defRPr sz="5550">
                <a:solidFill>
                  <a:schemeClr val="tx1">
                    <a:tint val="75000"/>
                  </a:schemeClr>
                </a:solidFill>
              </a:defRPr>
            </a:lvl2pPr>
            <a:lvl3pPr marL="2820815" indent="0">
              <a:buNone/>
              <a:defRPr sz="4950">
                <a:solidFill>
                  <a:schemeClr val="tx1">
                    <a:tint val="75000"/>
                  </a:schemeClr>
                </a:solidFill>
              </a:defRPr>
            </a:lvl3pPr>
            <a:lvl4pPr marL="4231223" indent="0">
              <a:buNone/>
              <a:defRPr sz="4350">
                <a:solidFill>
                  <a:schemeClr val="tx1">
                    <a:tint val="75000"/>
                  </a:schemeClr>
                </a:solidFill>
              </a:defRPr>
            </a:lvl4pPr>
            <a:lvl5pPr marL="5641630" indent="0">
              <a:buNone/>
              <a:defRPr sz="4350">
                <a:solidFill>
                  <a:schemeClr val="tx1">
                    <a:tint val="75000"/>
                  </a:schemeClr>
                </a:solidFill>
              </a:defRPr>
            </a:lvl5pPr>
            <a:lvl6pPr marL="7052037" indent="0">
              <a:buNone/>
              <a:defRPr sz="4350">
                <a:solidFill>
                  <a:schemeClr val="tx1">
                    <a:tint val="75000"/>
                  </a:schemeClr>
                </a:solidFill>
              </a:defRPr>
            </a:lvl6pPr>
            <a:lvl7pPr marL="8462444" indent="0">
              <a:buNone/>
              <a:defRPr sz="4350">
                <a:solidFill>
                  <a:schemeClr val="tx1">
                    <a:tint val="75000"/>
                  </a:schemeClr>
                </a:solidFill>
              </a:defRPr>
            </a:lvl7pPr>
            <a:lvl8pPr marL="9872852" indent="0">
              <a:buNone/>
              <a:defRPr sz="4350">
                <a:solidFill>
                  <a:schemeClr val="tx1">
                    <a:tint val="75000"/>
                  </a:schemeClr>
                </a:solidFill>
              </a:defRPr>
            </a:lvl8pPr>
            <a:lvl9pPr marL="11283259" indent="0">
              <a:buNone/>
              <a:defRPr sz="43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5" name="Footer Placeholder 4"/>
          <p:cNvSpPr>
            <a:spLocks noGrp="1"/>
          </p:cNvSpPr>
          <p:nvPr>
            <p:ph type="ftr" sz="quarter" idx="11"/>
          </p:nvPr>
        </p:nvSpPr>
        <p:spPr/>
        <p:txBody>
          <a:bodyPr/>
          <a:lstStyle>
            <a:defPPr>
              <a:defRPr kern="1200" smtId="4294967295"/>
            </a:defPPr>
          </a:lstStyle>
          <a:p>
            <a:endParaRPr lang="en-US"/>
          </a:p>
        </p:txBody>
      </p:sp>
      <p:sp>
        <p:nvSpPr>
          <p:cNvPr id="6" name="Slide Number Placeholder 5"/>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214984067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2194561" y="7680962"/>
            <a:ext cx="19385280" cy="21724623"/>
          </a:xfrm>
        </p:spPr>
        <p:txBody>
          <a:bodyPr/>
          <a:lstStyle>
            <a:defPPr>
              <a:defRPr kern="1200" smtId="4294967295"/>
            </a:defPPr>
            <a:lvl1pPr>
              <a:defRPr sz="8625"/>
            </a:lvl1pPr>
            <a:lvl2pPr>
              <a:defRPr sz="7425"/>
            </a:lvl2pPr>
            <a:lvl3pPr>
              <a:defRPr sz="6150"/>
            </a:lvl3pPr>
            <a:lvl4pPr>
              <a:defRPr sz="5550"/>
            </a:lvl4pPr>
            <a:lvl5pPr>
              <a:defRPr sz="5550"/>
            </a:lvl5pPr>
            <a:lvl6pPr>
              <a:defRPr sz="5550"/>
            </a:lvl6pPr>
            <a:lvl7pPr>
              <a:defRPr sz="5550"/>
            </a:lvl7pPr>
            <a:lvl8pPr>
              <a:defRPr sz="5550"/>
            </a:lvl8pPr>
            <a:lvl9pPr>
              <a:defRPr sz="5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311361" y="7680962"/>
            <a:ext cx="19385280" cy="21724623"/>
          </a:xfrm>
        </p:spPr>
        <p:txBody>
          <a:bodyPr/>
          <a:lstStyle>
            <a:defPPr>
              <a:defRPr kern="1200" smtId="4294967295"/>
            </a:defPPr>
            <a:lvl1pPr>
              <a:defRPr sz="8625"/>
            </a:lvl1pPr>
            <a:lvl2pPr>
              <a:defRPr sz="7425"/>
            </a:lvl2pPr>
            <a:lvl3pPr>
              <a:defRPr sz="6150"/>
            </a:lvl3pPr>
            <a:lvl4pPr>
              <a:defRPr sz="5550"/>
            </a:lvl4pPr>
            <a:lvl5pPr>
              <a:defRPr sz="5550"/>
            </a:lvl5pPr>
            <a:lvl6pPr>
              <a:defRPr sz="5550"/>
            </a:lvl6pPr>
            <a:lvl7pPr>
              <a:defRPr sz="5550"/>
            </a:lvl7pPr>
            <a:lvl8pPr>
              <a:defRPr sz="5550"/>
            </a:lvl8pPr>
            <a:lvl9pPr>
              <a:defRPr sz="5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6" name="Footer Placeholder 5"/>
          <p:cNvSpPr>
            <a:spLocks noGrp="1"/>
          </p:cNvSpPr>
          <p:nvPr>
            <p:ph type="ftr" sz="quarter" idx="11"/>
          </p:nvPr>
        </p:nvSpPr>
        <p:spPr/>
        <p:txBody>
          <a:bodyPr/>
          <a:lstStyle>
            <a:defPPr>
              <a:defRPr kern="1200" smtId="4294967295"/>
            </a:defPPr>
          </a:lstStyle>
          <a:p>
            <a:endParaRPr lang="en-US"/>
          </a:p>
        </p:txBody>
      </p:sp>
      <p:sp>
        <p:nvSpPr>
          <p:cNvPr id="7" name="Slide Number Placeholder 6"/>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25583277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2194567" y="7368543"/>
            <a:ext cx="19392903" cy="3070857"/>
          </a:xfrm>
        </p:spPr>
        <p:txBody>
          <a:bodyPr anchor="b"/>
          <a:lstStyle>
            <a:defPPr>
              <a:defRPr kern="1200" smtId="4294967295"/>
            </a:defPPr>
            <a:lvl1pPr marL="0" indent="0">
              <a:buNone/>
              <a:defRPr sz="7425" b="1"/>
            </a:lvl1pPr>
            <a:lvl2pPr marL="1410407" indent="0">
              <a:buNone/>
              <a:defRPr sz="6150" b="1"/>
            </a:lvl2pPr>
            <a:lvl3pPr marL="2820815" indent="0">
              <a:buNone/>
              <a:defRPr sz="5550" b="1"/>
            </a:lvl3pPr>
            <a:lvl4pPr marL="4231223" indent="0">
              <a:buNone/>
              <a:defRPr sz="4950" b="1"/>
            </a:lvl4pPr>
            <a:lvl5pPr marL="5641630" indent="0">
              <a:buNone/>
              <a:defRPr sz="4950" b="1"/>
            </a:lvl5pPr>
            <a:lvl6pPr marL="7052037" indent="0">
              <a:buNone/>
              <a:defRPr sz="4950" b="1"/>
            </a:lvl6pPr>
            <a:lvl7pPr marL="8462444" indent="0">
              <a:buNone/>
              <a:defRPr sz="4950" b="1"/>
            </a:lvl7pPr>
            <a:lvl8pPr marL="9872852" indent="0">
              <a:buNone/>
              <a:defRPr sz="4950" b="1"/>
            </a:lvl8pPr>
            <a:lvl9pPr marL="11283259" indent="0">
              <a:buNone/>
              <a:defRPr sz="4950" b="1"/>
            </a:lvl9pPr>
          </a:lstStyle>
          <a:p>
            <a:pPr lvl="0"/>
            <a:r>
              <a:rPr lang="en-US"/>
              <a:t>Click to edit Master text styles</a:t>
            </a:r>
          </a:p>
        </p:txBody>
      </p:sp>
      <p:sp>
        <p:nvSpPr>
          <p:cNvPr id="4" name="Content Placeholder 3"/>
          <p:cNvSpPr>
            <a:spLocks noGrp="1"/>
          </p:cNvSpPr>
          <p:nvPr>
            <p:ph sz="half" idx="2"/>
          </p:nvPr>
        </p:nvSpPr>
        <p:spPr>
          <a:xfrm>
            <a:off x="2194567" y="10439400"/>
            <a:ext cx="19392903" cy="18966183"/>
          </a:xfrm>
        </p:spPr>
        <p:txBody>
          <a:bodyPr/>
          <a:lstStyle>
            <a:defPPr>
              <a:defRPr kern="1200" smtId="4294967295"/>
            </a:defPPr>
            <a:lvl1pPr>
              <a:defRPr sz="7425"/>
            </a:lvl1pPr>
            <a:lvl2pPr>
              <a:defRPr sz="6150"/>
            </a:lvl2pPr>
            <a:lvl3pPr>
              <a:defRPr sz="5550"/>
            </a:lvl3pPr>
            <a:lvl4pPr>
              <a:defRPr sz="4950"/>
            </a:lvl4pPr>
            <a:lvl5pPr>
              <a:defRPr sz="4950"/>
            </a:lvl5pPr>
            <a:lvl6pPr>
              <a:defRPr sz="4950"/>
            </a:lvl6pPr>
            <a:lvl7pPr>
              <a:defRPr sz="4950"/>
            </a:lvl7pPr>
            <a:lvl8pPr>
              <a:defRPr sz="4950"/>
            </a:lvl8pPr>
            <a:lvl9pPr>
              <a:defRPr sz="4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1" y="7368543"/>
            <a:ext cx="19400520" cy="3070857"/>
          </a:xfrm>
        </p:spPr>
        <p:txBody>
          <a:bodyPr anchor="b"/>
          <a:lstStyle>
            <a:defPPr>
              <a:defRPr kern="1200" smtId="4294967295"/>
            </a:defPPr>
            <a:lvl1pPr marL="0" indent="0">
              <a:buNone/>
              <a:defRPr sz="7425" b="1"/>
            </a:lvl1pPr>
            <a:lvl2pPr marL="1410407" indent="0">
              <a:buNone/>
              <a:defRPr sz="6150" b="1"/>
            </a:lvl2pPr>
            <a:lvl3pPr marL="2820815" indent="0">
              <a:buNone/>
              <a:defRPr sz="5550" b="1"/>
            </a:lvl3pPr>
            <a:lvl4pPr marL="4231223" indent="0">
              <a:buNone/>
              <a:defRPr sz="4950" b="1"/>
            </a:lvl4pPr>
            <a:lvl5pPr marL="5641630" indent="0">
              <a:buNone/>
              <a:defRPr sz="4950" b="1"/>
            </a:lvl5pPr>
            <a:lvl6pPr marL="7052037" indent="0">
              <a:buNone/>
              <a:defRPr sz="4950" b="1"/>
            </a:lvl6pPr>
            <a:lvl7pPr marL="8462444" indent="0">
              <a:buNone/>
              <a:defRPr sz="4950" b="1"/>
            </a:lvl7pPr>
            <a:lvl8pPr marL="9872852" indent="0">
              <a:buNone/>
              <a:defRPr sz="4950" b="1"/>
            </a:lvl8pPr>
            <a:lvl9pPr marL="11283259" indent="0">
              <a:buNone/>
              <a:defRPr sz="4950" b="1"/>
            </a:lvl9pPr>
          </a:lstStyle>
          <a:p>
            <a:pPr lvl="0"/>
            <a:r>
              <a:rPr lang="en-US"/>
              <a:t>Click to edit Master text styles</a:t>
            </a:r>
          </a:p>
        </p:txBody>
      </p:sp>
      <p:sp>
        <p:nvSpPr>
          <p:cNvPr id="6" name="Content Placeholder 5"/>
          <p:cNvSpPr>
            <a:spLocks noGrp="1"/>
          </p:cNvSpPr>
          <p:nvPr>
            <p:ph sz="quarter" idx="4"/>
          </p:nvPr>
        </p:nvSpPr>
        <p:spPr>
          <a:xfrm>
            <a:off x="22296121" y="10439400"/>
            <a:ext cx="19400520" cy="18966183"/>
          </a:xfrm>
        </p:spPr>
        <p:txBody>
          <a:bodyPr/>
          <a:lstStyle>
            <a:defPPr>
              <a:defRPr kern="1200" smtId="4294967295"/>
            </a:defPPr>
            <a:lvl1pPr>
              <a:defRPr sz="7425"/>
            </a:lvl1pPr>
            <a:lvl2pPr>
              <a:defRPr sz="6150"/>
            </a:lvl2pPr>
            <a:lvl3pPr>
              <a:defRPr sz="5550"/>
            </a:lvl3pPr>
            <a:lvl4pPr>
              <a:defRPr sz="4950"/>
            </a:lvl4pPr>
            <a:lvl5pPr>
              <a:defRPr sz="4950"/>
            </a:lvl5pPr>
            <a:lvl6pPr>
              <a:defRPr sz="4950"/>
            </a:lvl6pPr>
            <a:lvl7pPr>
              <a:defRPr sz="4950"/>
            </a:lvl7pPr>
            <a:lvl8pPr>
              <a:defRPr sz="4950"/>
            </a:lvl8pPr>
            <a:lvl9pPr>
              <a:defRPr sz="4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8" name="Footer Placeholder 7"/>
          <p:cNvSpPr>
            <a:spLocks noGrp="1"/>
          </p:cNvSpPr>
          <p:nvPr>
            <p:ph type="ftr" sz="quarter" idx="11"/>
          </p:nvPr>
        </p:nvSpPr>
        <p:spPr/>
        <p:txBody>
          <a:bodyPr/>
          <a:lstStyle>
            <a:defPPr>
              <a:defRPr kern="1200" smtId="4294967295"/>
            </a:defPPr>
          </a:lstStyle>
          <a:p>
            <a:endParaRPr lang="en-US"/>
          </a:p>
        </p:txBody>
      </p:sp>
      <p:sp>
        <p:nvSpPr>
          <p:cNvPr id="9" name="Slide Number Placeholder 8"/>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21340330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Date Placeholder 2"/>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4" name="Footer Placeholder 3"/>
          <p:cNvSpPr>
            <a:spLocks noGrp="1"/>
          </p:cNvSpPr>
          <p:nvPr>
            <p:ph type="ftr" sz="quarter" idx="11"/>
          </p:nvPr>
        </p:nvSpPr>
        <p:spPr/>
        <p:txBody>
          <a:bodyPr/>
          <a:lstStyle>
            <a:defPPr>
              <a:defRPr kern="1200" smtId="4294967295"/>
            </a:defPPr>
          </a:lstStyle>
          <a:p>
            <a:endParaRPr lang="en-US"/>
          </a:p>
        </p:txBody>
      </p:sp>
      <p:sp>
        <p:nvSpPr>
          <p:cNvPr id="5" name="Slide Number Placeholder 4"/>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333511450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3" name="Footer Placeholder 2"/>
          <p:cNvSpPr>
            <a:spLocks noGrp="1"/>
          </p:cNvSpPr>
          <p:nvPr>
            <p:ph type="ftr" sz="quarter" idx="11"/>
          </p:nvPr>
        </p:nvSpPr>
        <p:spPr/>
        <p:txBody>
          <a:bodyPr/>
          <a:lstStyle>
            <a:defPPr>
              <a:defRPr kern="1200" smtId="4294967295"/>
            </a:defPPr>
          </a:lstStyle>
          <a:p>
            <a:endParaRPr lang="en-US"/>
          </a:p>
        </p:txBody>
      </p:sp>
      <p:sp>
        <p:nvSpPr>
          <p:cNvPr id="4" name="Slide Number Placeholder 3"/>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39848147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71" y="1310640"/>
            <a:ext cx="14439903" cy="5577840"/>
          </a:xfrm>
        </p:spPr>
        <p:txBody>
          <a:bodyPr anchor="b"/>
          <a:lstStyle>
            <a:defPPr>
              <a:defRPr kern="1200" smtId="4294967295"/>
            </a:defPPr>
            <a:lvl1pPr algn="l">
              <a:defRPr sz="6150" b="1"/>
            </a:lvl1pPr>
          </a:lstStyle>
          <a:p>
            <a:r>
              <a:rPr lang="en-US"/>
              <a:t>Click to edit Master title style</a:t>
            </a:r>
          </a:p>
        </p:txBody>
      </p:sp>
      <p:sp>
        <p:nvSpPr>
          <p:cNvPr id="3" name="Content Placeholder 2"/>
          <p:cNvSpPr>
            <a:spLocks noGrp="1"/>
          </p:cNvSpPr>
          <p:nvPr>
            <p:ph idx="1"/>
          </p:nvPr>
        </p:nvSpPr>
        <p:spPr>
          <a:xfrm>
            <a:off x="17160239" y="1310642"/>
            <a:ext cx="24536400" cy="28094942"/>
          </a:xfrm>
        </p:spPr>
        <p:txBody>
          <a:bodyPr/>
          <a:lstStyle>
            <a:defPPr>
              <a:defRPr kern="1200" smtId="4294967295"/>
            </a:defPPr>
            <a:lvl1pPr>
              <a:defRPr sz="9900"/>
            </a:lvl1pPr>
            <a:lvl2pPr>
              <a:defRPr sz="8625"/>
            </a:lvl2pPr>
            <a:lvl3pPr>
              <a:defRPr sz="7425"/>
            </a:lvl3pPr>
            <a:lvl4pPr>
              <a:defRPr sz="6150"/>
            </a:lvl4pPr>
            <a:lvl5pPr>
              <a:defRPr sz="6150"/>
            </a:lvl5pPr>
            <a:lvl6pPr>
              <a:defRPr sz="6150"/>
            </a:lvl6pPr>
            <a:lvl7pPr>
              <a:defRPr sz="6150"/>
            </a:lvl7pPr>
            <a:lvl8pPr>
              <a:defRPr sz="6150"/>
            </a:lvl8pPr>
            <a:lvl9pPr>
              <a:defRPr sz="6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71" y="6888482"/>
            <a:ext cx="14439903" cy="22517102"/>
          </a:xfrm>
        </p:spPr>
        <p:txBody>
          <a:bodyPr/>
          <a:lstStyle>
            <a:defPPr>
              <a:defRPr kern="1200" smtId="4294967295"/>
            </a:defPPr>
            <a:lvl1pPr marL="0" indent="0">
              <a:buNone/>
              <a:defRPr sz="4350"/>
            </a:lvl1pPr>
            <a:lvl2pPr marL="1410407" indent="0">
              <a:buNone/>
              <a:defRPr sz="3675"/>
            </a:lvl2pPr>
            <a:lvl3pPr marL="2820815" indent="0">
              <a:buNone/>
              <a:defRPr sz="3075"/>
            </a:lvl3pPr>
            <a:lvl4pPr marL="4231223" indent="0">
              <a:buNone/>
              <a:defRPr sz="2775"/>
            </a:lvl4pPr>
            <a:lvl5pPr marL="5641630" indent="0">
              <a:buNone/>
              <a:defRPr sz="2775"/>
            </a:lvl5pPr>
            <a:lvl6pPr marL="7052037" indent="0">
              <a:buNone/>
              <a:defRPr sz="2775"/>
            </a:lvl6pPr>
            <a:lvl7pPr marL="8462444" indent="0">
              <a:buNone/>
              <a:defRPr sz="2775"/>
            </a:lvl7pPr>
            <a:lvl8pPr marL="9872852" indent="0">
              <a:buNone/>
              <a:defRPr sz="2775"/>
            </a:lvl8pPr>
            <a:lvl9pPr marL="11283259" indent="0">
              <a:buNone/>
              <a:defRPr sz="2775"/>
            </a:lvl9pPr>
          </a:lstStyle>
          <a:p>
            <a:pPr lvl="0"/>
            <a:r>
              <a:rPr lang="en-US"/>
              <a:t>Click to edit Master text styles</a:t>
            </a:r>
          </a:p>
        </p:txBody>
      </p:sp>
      <p:sp>
        <p:nvSpPr>
          <p:cNvPr id="5" name="Date Placeholder 4"/>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6" name="Footer Placeholder 5"/>
          <p:cNvSpPr>
            <a:spLocks noGrp="1"/>
          </p:cNvSpPr>
          <p:nvPr>
            <p:ph type="ftr" sz="quarter" idx="11"/>
          </p:nvPr>
        </p:nvSpPr>
        <p:spPr/>
        <p:txBody>
          <a:bodyPr/>
          <a:lstStyle>
            <a:defPPr>
              <a:defRPr kern="1200" smtId="4294967295"/>
            </a:defPPr>
          </a:lstStyle>
          <a:p>
            <a:endParaRPr lang="en-US"/>
          </a:p>
        </p:txBody>
      </p:sp>
      <p:sp>
        <p:nvSpPr>
          <p:cNvPr id="7" name="Slide Number Placeholder 6"/>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26364497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3042879"/>
            <a:ext cx="26334718" cy="2720343"/>
          </a:xfrm>
        </p:spPr>
        <p:txBody>
          <a:bodyPr anchor="b"/>
          <a:lstStyle>
            <a:defPPr>
              <a:defRPr kern="1200" smtId="4294967295"/>
            </a:defPPr>
            <a:lvl1pPr algn="l">
              <a:defRPr sz="6150" b="1"/>
            </a:lvl1pPr>
          </a:lstStyle>
          <a:p>
            <a:r>
              <a:rPr lang="en-US"/>
              <a:t>Click to edit Master title style</a:t>
            </a:r>
          </a:p>
        </p:txBody>
      </p:sp>
      <p:sp>
        <p:nvSpPr>
          <p:cNvPr id="3" name="Picture Placeholder 2"/>
          <p:cNvSpPr>
            <a:spLocks noGrp="1"/>
          </p:cNvSpPr>
          <p:nvPr>
            <p:ph type="pic" idx="1"/>
          </p:nvPr>
        </p:nvSpPr>
        <p:spPr>
          <a:xfrm>
            <a:off x="8602983" y="2941320"/>
            <a:ext cx="26334718" cy="19751041"/>
          </a:xfrm>
        </p:spPr>
        <p:txBody>
          <a:bodyPr/>
          <a:lstStyle>
            <a:defPPr>
              <a:defRPr kern="1200" smtId="4294967295"/>
            </a:defPPr>
            <a:lvl1pPr marL="0" indent="0">
              <a:buNone/>
              <a:defRPr sz="9900"/>
            </a:lvl1pPr>
            <a:lvl2pPr marL="1410407" indent="0">
              <a:buNone/>
              <a:defRPr sz="8625"/>
            </a:lvl2pPr>
            <a:lvl3pPr marL="2820815" indent="0">
              <a:buNone/>
              <a:defRPr sz="7425"/>
            </a:lvl3pPr>
            <a:lvl4pPr marL="4231223" indent="0">
              <a:buNone/>
              <a:defRPr sz="6150"/>
            </a:lvl4pPr>
            <a:lvl5pPr marL="5641630" indent="0">
              <a:buNone/>
              <a:defRPr sz="6150"/>
            </a:lvl5pPr>
            <a:lvl6pPr marL="7052037" indent="0">
              <a:buNone/>
              <a:defRPr sz="6150"/>
            </a:lvl6pPr>
            <a:lvl7pPr marL="8462444" indent="0">
              <a:buNone/>
              <a:defRPr sz="6150"/>
            </a:lvl7pPr>
            <a:lvl8pPr marL="9872852" indent="0">
              <a:buNone/>
              <a:defRPr sz="6150"/>
            </a:lvl8pPr>
            <a:lvl9pPr marL="11283259" indent="0">
              <a:buNone/>
              <a:defRPr sz="6150"/>
            </a:lvl9pPr>
          </a:lstStyle>
          <a:p>
            <a:endParaRPr lang="en-US"/>
          </a:p>
        </p:txBody>
      </p:sp>
      <p:sp>
        <p:nvSpPr>
          <p:cNvPr id="4" name="Text Placeholder 3"/>
          <p:cNvSpPr>
            <a:spLocks noGrp="1"/>
          </p:cNvSpPr>
          <p:nvPr>
            <p:ph type="body" sz="half" idx="2"/>
          </p:nvPr>
        </p:nvSpPr>
        <p:spPr>
          <a:xfrm>
            <a:off x="8602983" y="25763223"/>
            <a:ext cx="26334718" cy="3863337"/>
          </a:xfrm>
        </p:spPr>
        <p:txBody>
          <a:bodyPr/>
          <a:lstStyle>
            <a:defPPr>
              <a:defRPr kern="1200" smtId="4294967295"/>
            </a:defPPr>
            <a:lvl1pPr marL="0" indent="0">
              <a:buNone/>
              <a:defRPr sz="4350"/>
            </a:lvl1pPr>
            <a:lvl2pPr marL="1410407" indent="0">
              <a:buNone/>
              <a:defRPr sz="3675"/>
            </a:lvl2pPr>
            <a:lvl3pPr marL="2820815" indent="0">
              <a:buNone/>
              <a:defRPr sz="3075"/>
            </a:lvl3pPr>
            <a:lvl4pPr marL="4231223" indent="0">
              <a:buNone/>
              <a:defRPr sz="2775"/>
            </a:lvl4pPr>
            <a:lvl5pPr marL="5641630" indent="0">
              <a:buNone/>
              <a:defRPr sz="2775"/>
            </a:lvl5pPr>
            <a:lvl6pPr marL="7052037" indent="0">
              <a:buNone/>
              <a:defRPr sz="2775"/>
            </a:lvl6pPr>
            <a:lvl7pPr marL="8462444" indent="0">
              <a:buNone/>
              <a:defRPr sz="2775"/>
            </a:lvl7pPr>
            <a:lvl8pPr marL="9872852" indent="0">
              <a:buNone/>
              <a:defRPr sz="2775"/>
            </a:lvl8pPr>
            <a:lvl9pPr marL="11283259" indent="0">
              <a:buNone/>
              <a:defRPr sz="2775"/>
            </a:lvl9pPr>
          </a:lstStyle>
          <a:p>
            <a:pPr lvl="0"/>
            <a:r>
              <a:rPr lang="en-US"/>
              <a:t>Click to edit Master text styles</a:t>
            </a:r>
          </a:p>
        </p:txBody>
      </p:sp>
      <p:sp>
        <p:nvSpPr>
          <p:cNvPr id="5" name="Date Placeholder 4"/>
          <p:cNvSpPr>
            <a:spLocks noGrp="1"/>
          </p:cNvSpPr>
          <p:nvPr>
            <p:ph type="dt" sz="half" idx="10"/>
          </p:nvPr>
        </p:nvSpPr>
        <p:spPr/>
        <p:txBody>
          <a:bodyPr/>
          <a:lstStyle>
            <a:defPPr>
              <a:defRPr kern="1200" smtId="4294967295"/>
            </a:defPPr>
          </a:lstStyle>
          <a:p>
            <a:fld id="{1D3EE5B7-680E-44FF-962F-3113FAB5030E}" type="datetimeFigureOut">
              <a:rPr lang="en-US" smtClean="0"/>
              <a:t>4/4/2021</a:t>
            </a:fld>
            <a:endParaRPr lang="en-US"/>
          </a:p>
        </p:txBody>
      </p:sp>
      <p:sp>
        <p:nvSpPr>
          <p:cNvPr id="6" name="Footer Placeholder 5"/>
          <p:cNvSpPr>
            <a:spLocks noGrp="1"/>
          </p:cNvSpPr>
          <p:nvPr>
            <p:ph type="ftr" sz="quarter" idx="11"/>
          </p:nvPr>
        </p:nvSpPr>
        <p:spPr/>
        <p:txBody>
          <a:bodyPr/>
          <a:lstStyle>
            <a:defPPr>
              <a:defRPr kern="1200" smtId="4294967295"/>
            </a:defPPr>
          </a:lstStyle>
          <a:p>
            <a:endParaRPr lang="en-US"/>
          </a:p>
        </p:txBody>
      </p:sp>
      <p:sp>
        <p:nvSpPr>
          <p:cNvPr id="7" name="Slide Number Placeholder 6"/>
          <p:cNvSpPr>
            <a:spLocks noGrp="1"/>
          </p:cNvSpPr>
          <p:nvPr>
            <p:ph type="sldNum" sz="quarter" idx="12"/>
          </p:nvPr>
        </p:nvSpPr>
        <p:spPr/>
        <p:txBody>
          <a:bodyPr/>
          <a:lstStyle>
            <a:defPPr>
              <a:defRPr kern="1200" smtId="4294967295"/>
            </a:defPPr>
          </a:lstStyle>
          <a:p>
            <a:fld id="{E7FB6C12-88B7-467E-AE43-45481E628990}" type="slidenum">
              <a:rPr lang="en-US" smtClean="0"/>
              <a:t>‹#›</a:t>
            </a:fld>
            <a:endParaRPr lang="en-US"/>
          </a:p>
        </p:txBody>
      </p:sp>
    </p:spTree>
    <p:extLst>
      <p:ext uri="{BB962C8B-B14F-4D97-AF65-F5344CB8AC3E}">
        <p14:creationId xmlns:p14="http://schemas.microsoft.com/office/powerpoint/2010/main" val="10966261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1" y="1318263"/>
            <a:ext cx="39502082" cy="5486400"/>
          </a:xfrm>
          <a:prstGeom prst="rect">
            <a:avLst/>
          </a:prstGeom>
        </p:spPr>
        <p:txBody>
          <a:bodyPr vert="horz" lIns="376108" tIns="188056" rIns="376108" bIns="188056" rtlCol="0" anchor="ctr">
            <a:normAutofit/>
          </a:bodyPr>
          <a:lstStyle>
            <a:defPPr>
              <a:defRPr kern="1200" smtId="4294967295"/>
            </a:defPPr>
          </a:lstStyle>
          <a:p>
            <a:r>
              <a:rPr lang="en-US"/>
              <a:t>Click to edit Master title style</a:t>
            </a:r>
          </a:p>
        </p:txBody>
      </p:sp>
      <p:sp>
        <p:nvSpPr>
          <p:cNvPr id="3" name="Text Placeholder 2"/>
          <p:cNvSpPr>
            <a:spLocks noGrp="1"/>
          </p:cNvSpPr>
          <p:nvPr>
            <p:ph type="body" idx="1"/>
          </p:nvPr>
        </p:nvSpPr>
        <p:spPr>
          <a:xfrm>
            <a:off x="2194561" y="7680962"/>
            <a:ext cx="39502082" cy="21724623"/>
          </a:xfrm>
          <a:prstGeom prst="rect">
            <a:avLst/>
          </a:prstGeom>
        </p:spPr>
        <p:txBody>
          <a:bodyPr vert="horz" lIns="376108" tIns="188056" rIns="376108" bIns="188056" rtlCol="0">
            <a:normAutofit/>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30510488"/>
            <a:ext cx="10241280" cy="1752600"/>
          </a:xfrm>
          <a:prstGeom prst="rect">
            <a:avLst/>
          </a:prstGeom>
        </p:spPr>
        <p:txBody>
          <a:bodyPr vert="horz" lIns="376108" tIns="188056" rIns="376108" bIns="188056" rtlCol="0" anchor="ctr"/>
          <a:lstStyle>
            <a:defPPr>
              <a:defRPr kern="1200" smtId="4294967295"/>
            </a:defPPr>
            <a:lvl1pPr algn="l">
              <a:defRPr sz="3675">
                <a:solidFill>
                  <a:schemeClr val="tx1">
                    <a:tint val="75000"/>
                  </a:schemeClr>
                </a:solidFill>
              </a:defRPr>
            </a:lvl1pPr>
          </a:lstStyle>
          <a:p>
            <a:fld id="{1D3EE5B7-680E-44FF-962F-3113FAB5030E}" type="datetimeFigureOut">
              <a:rPr lang="en-US" smtClean="0"/>
              <a:t>4/4/2021</a:t>
            </a:fld>
            <a:endParaRPr lang="en-US"/>
          </a:p>
        </p:txBody>
      </p:sp>
      <p:sp>
        <p:nvSpPr>
          <p:cNvPr id="5" name="Footer Placeholder 4"/>
          <p:cNvSpPr>
            <a:spLocks noGrp="1"/>
          </p:cNvSpPr>
          <p:nvPr>
            <p:ph type="ftr" sz="quarter" idx="3"/>
          </p:nvPr>
        </p:nvSpPr>
        <p:spPr>
          <a:xfrm>
            <a:off x="14996161" y="30510488"/>
            <a:ext cx="13898880" cy="1752600"/>
          </a:xfrm>
          <a:prstGeom prst="rect">
            <a:avLst/>
          </a:prstGeom>
        </p:spPr>
        <p:txBody>
          <a:bodyPr vert="horz" lIns="376108" tIns="188056" rIns="376108" bIns="188056" rtlCol="0" anchor="ctr"/>
          <a:lstStyle>
            <a:defPPr>
              <a:defRPr kern="1200" smtId="4294967295"/>
            </a:defPPr>
            <a:lvl1pPr algn="ctr">
              <a:defRPr sz="3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1" y="30510488"/>
            <a:ext cx="10241280" cy="1752600"/>
          </a:xfrm>
          <a:prstGeom prst="rect">
            <a:avLst/>
          </a:prstGeom>
        </p:spPr>
        <p:txBody>
          <a:bodyPr vert="horz" lIns="376108" tIns="188056" rIns="376108" bIns="188056" rtlCol="0" anchor="ctr"/>
          <a:lstStyle>
            <a:defPPr>
              <a:defRPr kern="1200" smtId="4294967295"/>
            </a:defPPr>
            <a:lvl1pPr algn="r">
              <a:defRPr sz="3675">
                <a:solidFill>
                  <a:schemeClr val="tx1">
                    <a:tint val="75000"/>
                  </a:schemeClr>
                </a:solidFill>
              </a:defRPr>
            </a:lvl1pPr>
          </a:lstStyle>
          <a:p>
            <a:fld id="{E7FB6C12-88B7-467E-AE43-45481E628990}" type="slidenum">
              <a:rPr lang="en-US" smtClean="0"/>
              <a:t>‹#›</a:t>
            </a:fld>
            <a:endParaRPr lang="en-US"/>
          </a:p>
        </p:txBody>
      </p:sp>
      <p:pic>
        <p:nvPicPr>
          <p:cNvPr id="7" name="New picture"/>
          <p:cNvPicPr/>
          <p:nvPr/>
        </p:nvPicPr>
        <p:blipFill>
          <a:blip r:embed="rId13"/>
          <a:stretch>
            <a:fillRect/>
          </a:stretch>
        </p:blipFill>
        <p:spPr>
          <a:xfrm rot="16200000">
            <a:off x="-11506200" y="16459200"/>
            <a:ext cx="14274800" cy="4368800"/>
          </a:xfrm>
          <a:prstGeom prst="rect">
            <a:avLst/>
          </a:prstGeom>
        </p:spPr>
      </p:pic>
      <p:pic>
        <p:nvPicPr>
          <p:cNvPr id="8" name="New picture"/>
          <p:cNvPicPr/>
          <p:nvPr/>
        </p:nvPicPr>
        <p:blipFill>
          <a:blip r:embed="rId13"/>
          <a:stretch>
            <a:fillRect/>
          </a:stretch>
        </p:blipFill>
        <p:spPr>
          <a:xfrm rot="5400000">
            <a:off x="41122600" y="16459200"/>
            <a:ext cx="14274800" cy="4368800"/>
          </a:xfrm>
          <a:prstGeom prst="rect">
            <a:avLst/>
          </a:prstGeom>
        </p:spPr>
      </p:pic>
      <p:pic>
        <p:nvPicPr>
          <p:cNvPr id="9" name="New picture"/>
          <p:cNvPicPr/>
          <p:nvPr/>
        </p:nvPicPr>
        <p:blipFill>
          <a:blip r:embed="rId14"/>
          <a:stretch>
            <a:fillRect/>
          </a:stretch>
        </p:blipFill>
        <p:spPr>
          <a:xfrm>
            <a:off x="6959600" y="33426400"/>
            <a:ext cx="29972000" cy="1549400"/>
          </a:xfrm>
          <a:prstGeom prst="rect">
            <a:avLst/>
          </a:prstGeom>
        </p:spPr>
      </p:pic>
      <p:sp>
        <p:nvSpPr>
          <p:cNvPr id="10" name="New shape"/>
          <p:cNvSpPr/>
          <p:nvPr/>
        </p:nvSpPr>
        <p:spPr>
          <a:xfrm>
            <a:off x="695960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880">
                <a:solidFill>
                  <a:srgbClr val="808080"/>
                </a:solidFill>
              </a:rPr>
              <a:t>Template ID: inquisitalanchor  Size: tri-fold</a:t>
            </a:r>
          </a:p>
        </p:txBody>
      </p:sp>
    </p:spTree>
    <p:extLst>
      <p:ext uri="{BB962C8B-B14F-4D97-AF65-F5344CB8AC3E}">
        <p14:creationId xmlns:p14="http://schemas.microsoft.com/office/powerpoint/2010/main" val="265923289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ransition/>
  <p:txStyles>
    <p:titleStyle>
      <a:defPPr>
        <a:defRPr kern="1200" smtId="4294967295"/>
      </a:defPPr>
      <a:lvl1pPr algn="ctr" defTabSz="2820815" rtl="0" eaLnBrk="1" latinLnBrk="0" hangingPunct="1">
        <a:spcBef>
          <a:spcPct val="0"/>
        </a:spcBef>
        <a:buNone/>
        <a:defRPr sz="13575" kern="1200">
          <a:solidFill>
            <a:schemeClr val="tx1"/>
          </a:solidFill>
          <a:latin typeface="+mj-lt"/>
          <a:ea typeface="+mj-ea"/>
          <a:cs typeface="+mj-cs"/>
        </a:defRPr>
      </a:lvl1pPr>
    </p:titleStyle>
    <p:bodyStyle>
      <a:defPPr>
        <a:defRPr kern="1200" smtId="4294967295"/>
      </a:defPPr>
      <a:lvl1pPr marL="1057804" indent="-1057804" algn="l" defTabSz="2820815" rtl="0" eaLnBrk="1" latinLnBrk="0" hangingPunct="1">
        <a:spcBef>
          <a:spcPct val="20000"/>
        </a:spcBef>
        <a:buFont typeface="Arial" pitchFamily="34" charset="0"/>
        <a:buChar char="•"/>
        <a:defRPr sz="9900" kern="1200">
          <a:solidFill>
            <a:schemeClr val="tx1"/>
          </a:solidFill>
          <a:latin typeface="+mn-lt"/>
          <a:ea typeface="+mn-ea"/>
          <a:cs typeface="+mn-cs"/>
        </a:defRPr>
      </a:lvl1pPr>
      <a:lvl2pPr marL="2291913" indent="-881506" algn="l" defTabSz="2820815" rtl="0" eaLnBrk="1" latinLnBrk="0" hangingPunct="1">
        <a:spcBef>
          <a:spcPct val="20000"/>
        </a:spcBef>
        <a:buFont typeface="Arial" pitchFamily="34" charset="0"/>
        <a:buChar char="–"/>
        <a:defRPr sz="8625" kern="1200">
          <a:solidFill>
            <a:schemeClr val="tx1"/>
          </a:solidFill>
          <a:latin typeface="+mn-lt"/>
          <a:ea typeface="+mn-ea"/>
          <a:cs typeface="+mn-cs"/>
        </a:defRPr>
      </a:lvl2pPr>
      <a:lvl3pPr marL="3526019" indent="-705204" algn="l" defTabSz="2820815" rtl="0" eaLnBrk="1" latinLnBrk="0" hangingPunct="1">
        <a:spcBef>
          <a:spcPct val="20000"/>
        </a:spcBef>
        <a:buFont typeface="Arial" pitchFamily="34" charset="0"/>
        <a:buChar char="•"/>
        <a:defRPr sz="7425" kern="1200">
          <a:solidFill>
            <a:schemeClr val="tx1"/>
          </a:solidFill>
          <a:latin typeface="+mn-lt"/>
          <a:ea typeface="+mn-ea"/>
          <a:cs typeface="+mn-cs"/>
        </a:defRPr>
      </a:lvl3pPr>
      <a:lvl4pPr marL="4936426" indent="-705204" algn="l" defTabSz="2820815" rtl="0" eaLnBrk="1" latinLnBrk="0" hangingPunct="1">
        <a:spcBef>
          <a:spcPct val="20000"/>
        </a:spcBef>
        <a:buFont typeface="Arial" pitchFamily="34" charset="0"/>
        <a:buChar char="–"/>
        <a:defRPr sz="6150" kern="1200">
          <a:solidFill>
            <a:schemeClr val="tx1"/>
          </a:solidFill>
          <a:latin typeface="+mn-lt"/>
          <a:ea typeface="+mn-ea"/>
          <a:cs typeface="+mn-cs"/>
        </a:defRPr>
      </a:lvl4pPr>
      <a:lvl5pPr marL="6346833" indent="-705204" algn="l" defTabSz="2820815" rtl="0" eaLnBrk="1" latinLnBrk="0" hangingPunct="1">
        <a:spcBef>
          <a:spcPct val="20000"/>
        </a:spcBef>
        <a:buFont typeface="Arial" pitchFamily="34" charset="0"/>
        <a:buChar char="»"/>
        <a:defRPr sz="6150" kern="1200">
          <a:solidFill>
            <a:schemeClr val="tx1"/>
          </a:solidFill>
          <a:latin typeface="+mn-lt"/>
          <a:ea typeface="+mn-ea"/>
          <a:cs typeface="+mn-cs"/>
        </a:defRPr>
      </a:lvl5pPr>
      <a:lvl6pPr marL="7757241" indent="-705204" algn="l" defTabSz="2820815" rtl="0" eaLnBrk="1" latinLnBrk="0" hangingPunct="1">
        <a:spcBef>
          <a:spcPct val="20000"/>
        </a:spcBef>
        <a:buFont typeface="Arial" pitchFamily="34" charset="0"/>
        <a:buChar char="•"/>
        <a:defRPr sz="6150" kern="1200">
          <a:solidFill>
            <a:schemeClr val="tx1"/>
          </a:solidFill>
          <a:latin typeface="+mn-lt"/>
          <a:ea typeface="+mn-ea"/>
          <a:cs typeface="+mn-cs"/>
        </a:defRPr>
      </a:lvl6pPr>
      <a:lvl7pPr marL="9167648" indent="-705204" algn="l" defTabSz="2820815" rtl="0" eaLnBrk="1" latinLnBrk="0" hangingPunct="1">
        <a:spcBef>
          <a:spcPct val="20000"/>
        </a:spcBef>
        <a:buFont typeface="Arial" pitchFamily="34" charset="0"/>
        <a:buChar char="•"/>
        <a:defRPr sz="6150" kern="1200">
          <a:solidFill>
            <a:schemeClr val="tx1"/>
          </a:solidFill>
          <a:latin typeface="+mn-lt"/>
          <a:ea typeface="+mn-ea"/>
          <a:cs typeface="+mn-cs"/>
        </a:defRPr>
      </a:lvl7pPr>
      <a:lvl8pPr marL="10578056" indent="-705204" algn="l" defTabSz="2820815" rtl="0" eaLnBrk="1" latinLnBrk="0" hangingPunct="1">
        <a:spcBef>
          <a:spcPct val="20000"/>
        </a:spcBef>
        <a:buFont typeface="Arial" pitchFamily="34" charset="0"/>
        <a:buChar char="•"/>
        <a:defRPr sz="6150" kern="1200">
          <a:solidFill>
            <a:schemeClr val="tx1"/>
          </a:solidFill>
          <a:latin typeface="+mn-lt"/>
          <a:ea typeface="+mn-ea"/>
          <a:cs typeface="+mn-cs"/>
        </a:defRPr>
      </a:lvl8pPr>
      <a:lvl9pPr marL="11988463" indent="-705204" algn="l" defTabSz="2820815" rtl="0" eaLnBrk="1" latinLnBrk="0" hangingPunct="1">
        <a:spcBef>
          <a:spcPct val="20000"/>
        </a:spcBef>
        <a:buFont typeface="Arial" pitchFamily="34" charset="0"/>
        <a:buChar char="•"/>
        <a:defRPr sz="6150" kern="1200">
          <a:solidFill>
            <a:schemeClr val="tx1"/>
          </a:solidFill>
          <a:latin typeface="+mn-lt"/>
          <a:ea typeface="+mn-ea"/>
          <a:cs typeface="+mn-cs"/>
        </a:defRPr>
      </a:lvl9pPr>
    </p:bodyStyle>
    <p:otherStyle>
      <a:defPPr>
        <a:defRPr lang="en-US"/>
      </a:defPPr>
      <a:lvl1pPr marL="0" algn="l" defTabSz="2820815" rtl="0" eaLnBrk="1" latinLnBrk="0" hangingPunct="1">
        <a:defRPr sz="5550" kern="1200">
          <a:solidFill>
            <a:schemeClr val="tx1"/>
          </a:solidFill>
          <a:latin typeface="+mn-lt"/>
          <a:ea typeface="+mn-ea"/>
          <a:cs typeface="+mn-cs"/>
        </a:defRPr>
      </a:lvl1pPr>
      <a:lvl2pPr marL="1410407" algn="l" defTabSz="2820815" rtl="0" eaLnBrk="1" latinLnBrk="0" hangingPunct="1">
        <a:defRPr sz="5550" kern="1200">
          <a:solidFill>
            <a:schemeClr val="tx1"/>
          </a:solidFill>
          <a:latin typeface="+mn-lt"/>
          <a:ea typeface="+mn-ea"/>
          <a:cs typeface="+mn-cs"/>
        </a:defRPr>
      </a:lvl2pPr>
      <a:lvl3pPr marL="2820815" algn="l" defTabSz="2820815" rtl="0" eaLnBrk="1" latinLnBrk="0" hangingPunct="1">
        <a:defRPr sz="5550" kern="1200">
          <a:solidFill>
            <a:schemeClr val="tx1"/>
          </a:solidFill>
          <a:latin typeface="+mn-lt"/>
          <a:ea typeface="+mn-ea"/>
          <a:cs typeface="+mn-cs"/>
        </a:defRPr>
      </a:lvl3pPr>
      <a:lvl4pPr marL="4231223" algn="l" defTabSz="2820815" rtl="0" eaLnBrk="1" latinLnBrk="0" hangingPunct="1">
        <a:defRPr sz="5550" kern="1200">
          <a:solidFill>
            <a:schemeClr val="tx1"/>
          </a:solidFill>
          <a:latin typeface="+mn-lt"/>
          <a:ea typeface="+mn-ea"/>
          <a:cs typeface="+mn-cs"/>
        </a:defRPr>
      </a:lvl4pPr>
      <a:lvl5pPr marL="5641630" algn="l" defTabSz="2820815" rtl="0" eaLnBrk="1" latinLnBrk="0" hangingPunct="1">
        <a:defRPr sz="5550" kern="1200">
          <a:solidFill>
            <a:schemeClr val="tx1"/>
          </a:solidFill>
          <a:latin typeface="+mn-lt"/>
          <a:ea typeface="+mn-ea"/>
          <a:cs typeface="+mn-cs"/>
        </a:defRPr>
      </a:lvl5pPr>
      <a:lvl6pPr marL="7052037" algn="l" defTabSz="2820815" rtl="0" eaLnBrk="1" latinLnBrk="0" hangingPunct="1">
        <a:defRPr sz="5550" kern="1200">
          <a:solidFill>
            <a:schemeClr val="tx1"/>
          </a:solidFill>
          <a:latin typeface="+mn-lt"/>
          <a:ea typeface="+mn-ea"/>
          <a:cs typeface="+mn-cs"/>
        </a:defRPr>
      </a:lvl6pPr>
      <a:lvl7pPr marL="8462444" algn="l" defTabSz="2820815" rtl="0" eaLnBrk="1" latinLnBrk="0" hangingPunct="1">
        <a:defRPr sz="5550" kern="1200">
          <a:solidFill>
            <a:schemeClr val="tx1"/>
          </a:solidFill>
          <a:latin typeface="+mn-lt"/>
          <a:ea typeface="+mn-ea"/>
          <a:cs typeface="+mn-cs"/>
        </a:defRPr>
      </a:lvl7pPr>
      <a:lvl8pPr marL="9872852" algn="l" defTabSz="2820815" rtl="0" eaLnBrk="1" latinLnBrk="0" hangingPunct="1">
        <a:defRPr sz="5550" kern="1200">
          <a:solidFill>
            <a:schemeClr val="tx1"/>
          </a:solidFill>
          <a:latin typeface="+mn-lt"/>
          <a:ea typeface="+mn-ea"/>
          <a:cs typeface="+mn-cs"/>
        </a:defRPr>
      </a:lvl8pPr>
      <a:lvl9pPr marL="11283259" algn="l" defTabSz="2820815" rtl="0" eaLnBrk="1" latinLnBrk="0" hangingPunct="1">
        <a:defRPr sz="55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5">
            <a:extLst>
              <a:ext uri="{FF2B5EF4-FFF2-40B4-BE49-F238E27FC236}">
                <a16:creationId xmlns:a16="http://schemas.microsoft.com/office/drawing/2014/main" id="{8B06C1FF-F854-4F91-ABC7-AA41C714448B}"/>
              </a:ext>
            </a:extLst>
          </p:cNvPr>
          <p:cNvSpPr txBox="1"/>
          <p:nvPr/>
        </p:nvSpPr>
        <p:spPr>
          <a:xfrm>
            <a:off x="2697440" y="44628"/>
            <a:ext cx="36576000" cy="2937440"/>
          </a:xfrm>
          <a:prstGeom prst="rect">
            <a:avLst/>
          </a:prstGeom>
        </p:spPr>
        <p:txBody>
          <a:bodyPr lIns="0" tIns="0" rIns="0" bIns="0">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r>
              <a:rPr lang="en-US" sz="10000" b="1" dirty="0">
                <a:solidFill>
                  <a:schemeClr val="tx1"/>
                </a:solidFill>
                <a:latin typeface="Arial Black" panose="020B0A04020102020204" pitchFamily="34" charset="0"/>
              </a:rPr>
              <a:t>Bacteriophage control of </a:t>
            </a:r>
            <a:r>
              <a:rPr lang="en-US" sz="10000" b="1" i="1" dirty="0">
                <a:solidFill>
                  <a:schemeClr val="tx1"/>
                </a:solidFill>
                <a:latin typeface="Arial Black" panose="020B0A04020102020204" pitchFamily="34" charset="0"/>
              </a:rPr>
              <a:t>Salmonella enterica</a:t>
            </a:r>
            <a:r>
              <a:rPr lang="en-US" sz="10000" b="1" dirty="0">
                <a:solidFill>
                  <a:schemeClr val="tx1"/>
                </a:solidFill>
                <a:latin typeface="Arial Black" panose="020B0A04020102020204" pitchFamily="34" charset="0"/>
              </a:rPr>
              <a:t> in pasteurized milk</a:t>
            </a:r>
            <a:endParaRPr lang="en-US" sz="10000" dirty="0">
              <a:solidFill>
                <a:schemeClr val="tx1"/>
              </a:solidFill>
              <a:latin typeface="Arial Black" panose="020B0A04020102020204" pitchFamily="34" charset="0"/>
            </a:endParaRPr>
          </a:p>
        </p:txBody>
      </p:sp>
      <p:sp>
        <p:nvSpPr>
          <p:cNvPr id="24" name="Text Placeholder 5">
            <a:extLst>
              <a:ext uri="{FF2B5EF4-FFF2-40B4-BE49-F238E27FC236}">
                <a16:creationId xmlns:a16="http://schemas.microsoft.com/office/drawing/2014/main" id="{18E48679-06C4-48E4-8012-35973D02854F}"/>
              </a:ext>
            </a:extLst>
          </p:cNvPr>
          <p:cNvSpPr txBox="1"/>
          <p:nvPr/>
        </p:nvSpPr>
        <p:spPr>
          <a:xfrm>
            <a:off x="3491327" y="2993909"/>
            <a:ext cx="36865578" cy="1523494"/>
          </a:xfrm>
          <a:prstGeom prst="rect">
            <a:avLst/>
          </a:prstGeom>
        </p:spPr>
        <p:txBody>
          <a:bodyPr wrap="square" lIns="0" tIns="0" rIns="0" bIns="0">
            <a:spAutoFit/>
          </a:bodyPr>
          <a:lstStyle>
            <a:defPPr>
              <a:defRPr kern="1200" smtId="4294967295"/>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r>
              <a:rPr lang="en-US" sz="4500" dirty="0">
                <a:solidFill>
                  <a:schemeClr val="tx1"/>
                </a:solidFill>
                <a:latin typeface="Arial" panose="020B0604020202020204" pitchFamily="34" charset="0"/>
                <a:cs typeface="Arial" panose="020B0604020202020204" pitchFamily="34" charset="0"/>
              </a:rPr>
              <a:t>Airhenvbahihea </a:t>
            </a:r>
            <a:r>
              <a:rPr lang="en-US" sz="4500" dirty="0" err="1">
                <a:solidFill>
                  <a:schemeClr val="tx1"/>
                </a:solidFill>
                <a:latin typeface="Arial" panose="020B0604020202020204" pitchFamily="34" charset="0"/>
                <a:cs typeface="Arial" panose="020B0604020202020204" pitchFamily="34" charset="0"/>
              </a:rPr>
              <a:t>Edionwe</a:t>
            </a:r>
            <a:r>
              <a:rPr lang="en-US" sz="4500" dirty="0">
                <a:solidFill>
                  <a:schemeClr val="tx1"/>
                </a:solidFill>
                <a:latin typeface="Arial" panose="020B0604020202020204" pitchFamily="34" charset="0"/>
                <a:cs typeface="Arial" panose="020B0604020202020204" pitchFamily="34" charset="0"/>
              </a:rPr>
              <a:t>*, Victoria M. Blake, &amp; John L. McKillip</a:t>
            </a:r>
          </a:p>
          <a:p>
            <a:pPr algn="ctr"/>
            <a:r>
              <a:rPr lang="en-US" sz="4500" dirty="0">
                <a:solidFill>
                  <a:schemeClr val="tx1"/>
                </a:solidFill>
                <a:latin typeface="Arial" panose="020B0604020202020204" pitchFamily="34" charset="0"/>
                <a:cs typeface="Arial" panose="020B0604020202020204" pitchFamily="34" charset="0"/>
              </a:rPr>
              <a:t>Department of Biology*  Ball State University</a:t>
            </a:r>
          </a:p>
        </p:txBody>
      </p:sp>
      <p:sp>
        <p:nvSpPr>
          <p:cNvPr id="20" name="TextBox 19">
            <a:extLst>
              <a:ext uri="{FF2B5EF4-FFF2-40B4-BE49-F238E27FC236}">
                <a16:creationId xmlns:a16="http://schemas.microsoft.com/office/drawing/2014/main" id="{B92A3548-8310-400F-8822-4FEDDABCA99B}"/>
              </a:ext>
            </a:extLst>
          </p:cNvPr>
          <p:cNvSpPr txBox="1"/>
          <p:nvPr/>
        </p:nvSpPr>
        <p:spPr>
          <a:xfrm>
            <a:off x="165402" y="4928261"/>
            <a:ext cx="9601200" cy="1113838"/>
          </a:xfrm>
          <a:prstGeom prst="round2DiagRect">
            <a:avLst>
              <a:gd name="adj1" fmla="val 50000"/>
              <a:gd name="adj2" fmla="val 0"/>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wrap="square" rtlCol="0">
            <a:noAutofit/>
          </a:bodyPr>
          <a:lstStyle/>
          <a:p>
            <a:pPr algn="ctr" defTabSz="4702588">
              <a:defRPr/>
            </a:pPr>
            <a:r>
              <a:rPr lang="en-US" sz="5400" b="1" dirty="0">
                <a:solidFill>
                  <a:schemeClr val="bg1"/>
                </a:solidFill>
                <a:latin typeface="Arial" panose="020B0604020202020204" pitchFamily="34" charset="0"/>
                <a:cs typeface="Arial" panose="020B0604020202020204" pitchFamily="34" charset="0"/>
              </a:rPr>
              <a:t>Abstract</a:t>
            </a:r>
          </a:p>
        </p:txBody>
      </p:sp>
      <p:sp>
        <p:nvSpPr>
          <p:cNvPr id="21" name="TextBox 20">
            <a:extLst>
              <a:ext uri="{FF2B5EF4-FFF2-40B4-BE49-F238E27FC236}">
                <a16:creationId xmlns:a16="http://schemas.microsoft.com/office/drawing/2014/main" id="{AB2E96C9-8474-4C6F-96C8-EA96E9997B49}"/>
              </a:ext>
            </a:extLst>
          </p:cNvPr>
          <p:cNvSpPr txBox="1"/>
          <p:nvPr/>
        </p:nvSpPr>
        <p:spPr>
          <a:xfrm>
            <a:off x="200010" y="14994486"/>
            <a:ext cx="9601200" cy="1113838"/>
          </a:xfrm>
          <a:prstGeom prst="round2DiagRect">
            <a:avLst>
              <a:gd name="adj1" fmla="val 50000"/>
              <a:gd name="adj2" fmla="val 0"/>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wrap="square" rtlCol="0">
            <a:noAutofit/>
          </a:bodyPr>
          <a:lstStyle/>
          <a:p>
            <a:pPr algn="ctr" defTabSz="4702588">
              <a:defRPr/>
            </a:pPr>
            <a:r>
              <a:rPr lang="en-US" sz="5400" b="1" dirty="0">
                <a:solidFill>
                  <a:schemeClr val="bg1"/>
                </a:solidFill>
                <a:latin typeface="Arial" panose="020B0604020202020204" pitchFamily="34" charset="0"/>
                <a:cs typeface="Arial" panose="020B0604020202020204" pitchFamily="34" charset="0"/>
              </a:rPr>
              <a:t>Methodology</a:t>
            </a:r>
          </a:p>
        </p:txBody>
      </p:sp>
      <p:sp>
        <p:nvSpPr>
          <p:cNvPr id="22" name="TextBox 21">
            <a:extLst>
              <a:ext uri="{FF2B5EF4-FFF2-40B4-BE49-F238E27FC236}">
                <a16:creationId xmlns:a16="http://schemas.microsoft.com/office/drawing/2014/main" id="{75B4539D-DB8E-458A-89B0-CAE5722D0FB2}"/>
              </a:ext>
            </a:extLst>
          </p:cNvPr>
          <p:cNvSpPr txBox="1"/>
          <p:nvPr/>
        </p:nvSpPr>
        <p:spPr>
          <a:xfrm>
            <a:off x="11209386" y="4928261"/>
            <a:ext cx="20624800" cy="1175839"/>
          </a:xfrm>
          <a:prstGeom prst="round2DiagRect">
            <a:avLst>
              <a:gd name="adj1" fmla="val 50000"/>
              <a:gd name="adj2" fmla="val 0"/>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wrap="square" rtlCol="0">
            <a:noAutofit/>
          </a:bodyPr>
          <a:lstStyle/>
          <a:p>
            <a:pPr algn="ctr" defTabSz="4702588">
              <a:defRPr/>
            </a:pPr>
            <a:r>
              <a:rPr lang="en-US" sz="5400" b="1" dirty="0">
                <a:solidFill>
                  <a:schemeClr val="bg1"/>
                </a:solidFill>
                <a:latin typeface="Arial" panose="020B0604020202020204" pitchFamily="34" charset="0"/>
                <a:cs typeface="Arial" panose="020B0604020202020204" pitchFamily="34" charset="0"/>
              </a:rPr>
              <a:t> </a:t>
            </a:r>
            <a:r>
              <a:rPr lang="en-US" sz="6000" b="1" dirty="0">
                <a:solidFill>
                  <a:schemeClr val="bg1"/>
                </a:solidFill>
                <a:latin typeface="Arial" panose="020B0604020202020204" pitchFamily="34" charset="0"/>
                <a:cs typeface="Arial" panose="020B0604020202020204" pitchFamily="34" charset="0"/>
              </a:rPr>
              <a:t>Results</a:t>
            </a:r>
          </a:p>
        </p:txBody>
      </p:sp>
      <p:sp>
        <p:nvSpPr>
          <p:cNvPr id="25" name="TextBox 24">
            <a:extLst>
              <a:ext uri="{FF2B5EF4-FFF2-40B4-BE49-F238E27FC236}">
                <a16:creationId xmlns:a16="http://schemas.microsoft.com/office/drawing/2014/main" id="{AE4AD144-1499-4C07-85A4-B7EFC58463F0}"/>
              </a:ext>
            </a:extLst>
          </p:cNvPr>
          <p:cNvSpPr txBox="1"/>
          <p:nvPr/>
        </p:nvSpPr>
        <p:spPr>
          <a:xfrm>
            <a:off x="33596359" y="4530676"/>
            <a:ext cx="9601200" cy="1190067"/>
          </a:xfrm>
          <a:prstGeom prst="round2DiagRect">
            <a:avLst>
              <a:gd name="adj1" fmla="val 50000"/>
              <a:gd name="adj2" fmla="val 0"/>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wrap="square" rtlCol="0">
            <a:noAutofit/>
          </a:bodyPr>
          <a:lstStyle/>
          <a:p>
            <a:pPr algn="ctr" defTabSz="4702588">
              <a:defRPr/>
            </a:pPr>
            <a:r>
              <a:rPr lang="en-US" sz="5400" b="1" dirty="0">
                <a:solidFill>
                  <a:schemeClr val="bg1"/>
                </a:solidFill>
                <a:latin typeface="Arial" panose="020B0604020202020204" pitchFamily="34" charset="0"/>
                <a:cs typeface="Arial" panose="020B0604020202020204" pitchFamily="34" charset="0"/>
              </a:rPr>
              <a:t>Conclusions</a:t>
            </a:r>
          </a:p>
        </p:txBody>
      </p:sp>
      <p:grpSp>
        <p:nvGrpSpPr>
          <p:cNvPr id="28" name="Group 27">
            <a:extLst>
              <a:ext uri="{FF2B5EF4-FFF2-40B4-BE49-F238E27FC236}">
                <a16:creationId xmlns:a16="http://schemas.microsoft.com/office/drawing/2014/main" id="{8D7A7BCC-6743-40D2-B9B0-2867AAA4D632}"/>
              </a:ext>
            </a:extLst>
          </p:cNvPr>
          <p:cNvGrpSpPr/>
          <p:nvPr/>
        </p:nvGrpSpPr>
        <p:grpSpPr>
          <a:xfrm>
            <a:off x="10203344" y="2927179"/>
            <a:ext cx="22990880" cy="30041021"/>
            <a:chOff x="10302003" y="4021798"/>
            <a:chExt cx="22515322" cy="28950324"/>
          </a:xfrm>
        </p:grpSpPr>
        <p:sp>
          <p:nvSpPr>
            <p:cNvPr id="29" name="TextBox 51">
              <a:extLst>
                <a:ext uri="{FF2B5EF4-FFF2-40B4-BE49-F238E27FC236}">
                  <a16:creationId xmlns:a16="http://schemas.microsoft.com/office/drawing/2014/main" id="{E4C4A74D-EA23-49E9-BBF7-AE282F8CE6C8}"/>
                </a:ext>
              </a:extLst>
            </p:cNvPr>
            <p:cNvSpPr txBox="1">
              <a:spLocks noChangeArrowheads="1"/>
            </p:cNvSpPr>
            <p:nvPr/>
          </p:nvSpPr>
          <p:spPr bwMode="auto">
            <a:xfrm rot="16200000" flipV="1">
              <a:off x="-4101946" y="18425747"/>
              <a:ext cx="28950324" cy="1424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eaLnBrk="1" hangingPunct="1"/>
              <a:r>
                <a:rPr lang="en-US" sz="1800" b="1" dirty="0">
                  <a:solidFill>
                    <a:schemeClr val="bg1"/>
                  </a:solidFill>
                  <a:latin typeface="Arial" pitchFamily="34" charset="0"/>
                </a:rPr>
                <a:t>TRIFOLD AREA – THIS GUIDE WILL BE REMOVED BEFORE PRINTING – TRIFOLD AREA – THIS GUIDE WILL BE REMOVED BEFORE PRINTING – TRIFOLD AREA – THIS GUIDE WILL BE REMOVED BEFORE PRINTING – TRIFOLD AREA – THIS GUIDE WILL BE REMOVED BEFORE PRINTING – TRIFOLD </a:t>
              </a:r>
            </a:p>
          </p:txBody>
        </p:sp>
        <p:sp>
          <p:nvSpPr>
            <p:cNvPr id="30" name="TextBox 51">
              <a:extLst>
                <a:ext uri="{FF2B5EF4-FFF2-40B4-BE49-F238E27FC236}">
                  <a16:creationId xmlns:a16="http://schemas.microsoft.com/office/drawing/2014/main" id="{904CF93A-9750-48ED-AC6A-235688D1D322}"/>
                </a:ext>
              </a:extLst>
            </p:cNvPr>
            <p:cNvSpPr txBox="1">
              <a:spLocks noChangeArrowheads="1"/>
            </p:cNvSpPr>
            <p:nvPr/>
          </p:nvSpPr>
          <p:spPr bwMode="auto">
            <a:xfrm rot="16200000">
              <a:off x="18354062" y="18455137"/>
              <a:ext cx="28842881" cy="836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eaLnBrk="1" hangingPunct="1"/>
              <a:r>
                <a:rPr lang="en-US" sz="1800" b="1" dirty="0">
                  <a:solidFill>
                    <a:schemeClr val="bg1"/>
                  </a:solidFill>
                  <a:latin typeface="Arial" pitchFamily="34" charset="0"/>
                </a:rPr>
                <a:t>TRIFOLD AREA – THIS GUIDE WILL BE REMOVED BEFORE PRINTING – TRIFOLD AREA – THIS GUIDE WILL BE REMOVED BEFORE PRINTING – TRIFOLD AREA – THIS GUIDE WILL BE REMOVED BEFORE PRINTING – TRIFOLD AREA – THIS GUIDE WILL BE REMOVED BEFORE PRINTING – TRIFOLD </a:t>
              </a:r>
            </a:p>
          </p:txBody>
        </p:sp>
      </p:grpSp>
      <p:sp>
        <p:nvSpPr>
          <p:cNvPr id="27" name="TextBox 26">
            <a:extLst>
              <a:ext uri="{FF2B5EF4-FFF2-40B4-BE49-F238E27FC236}">
                <a16:creationId xmlns:a16="http://schemas.microsoft.com/office/drawing/2014/main" id="{2FF168DE-D44C-47BE-BFAA-C6F333170576}"/>
              </a:ext>
            </a:extLst>
          </p:cNvPr>
          <p:cNvSpPr txBox="1"/>
          <p:nvPr/>
        </p:nvSpPr>
        <p:spPr>
          <a:xfrm>
            <a:off x="33589120" y="17209613"/>
            <a:ext cx="9601200" cy="1283142"/>
          </a:xfrm>
          <a:prstGeom prst="round2DiagRect">
            <a:avLst>
              <a:gd name="adj1" fmla="val 50000"/>
              <a:gd name="adj2" fmla="val 0"/>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wrap="square" rtlCol="0">
            <a:noAutofit/>
          </a:bodyPr>
          <a:lstStyle/>
          <a:p>
            <a:pPr algn="ctr" defTabSz="4702588">
              <a:defRPr/>
            </a:pPr>
            <a:r>
              <a:rPr lang="en-US" sz="5400" b="1" dirty="0">
                <a:solidFill>
                  <a:schemeClr val="bg1"/>
                </a:solidFill>
                <a:latin typeface="Arial" panose="020B0604020202020204" pitchFamily="34" charset="0"/>
                <a:cs typeface="Arial" panose="020B0604020202020204" pitchFamily="34" charset="0"/>
              </a:rPr>
              <a:t>Acknowledgements</a:t>
            </a:r>
          </a:p>
        </p:txBody>
      </p:sp>
      <p:sp>
        <p:nvSpPr>
          <p:cNvPr id="31" name="TextBox 30">
            <a:extLst>
              <a:ext uri="{FF2B5EF4-FFF2-40B4-BE49-F238E27FC236}">
                <a16:creationId xmlns:a16="http://schemas.microsoft.com/office/drawing/2014/main" id="{DE2D10B4-DBCD-481C-9735-E1F1EC9FA936}"/>
              </a:ext>
            </a:extLst>
          </p:cNvPr>
          <p:cNvSpPr txBox="1"/>
          <p:nvPr/>
        </p:nvSpPr>
        <p:spPr>
          <a:xfrm>
            <a:off x="33589120" y="21620838"/>
            <a:ext cx="9601200" cy="1283142"/>
          </a:xfrm>
          <a:prstGeom prst="round2DiagRect">
            <a:avLst>
              <a:gd name="adj1" fmla="val 50000"/>
              <a:gd name="adj2" fmla="val 0"/>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wrap="square" rtlCol="0">
            <a:noAutofit/>
          </a:bodyPr>
          <a:lstStyle/>
          <a:p>
            <a:pPr algn="ctr" defTabSz="4702588">
              <a:defRPr/>
            </a:pPr>
            <a:r>
              <a:rPr lang="en-US" sz="5400" b="1" dirty="0">
                <a:solidFill>
                  <a:schemeClr val="bg1"/>
                </a:solidFill>
                <a:latin typeface="Arial" panose="020B0604020202020204" pitchFamily="34" charset="0"/>
                <a:cs typeface="Arial" panose="020B0604020202020204" pitchFamily="34" charset="0"/>
              </a:rPr>
              <a:t>References</a:t>
            </a:r>
          </a:p>
        </p:txBody>
      </p:sp>
      <p:pic>
        <p:nvPicPr>
          <p:cNvPr id="66" name="Picture 65">
            <a:extLst>
              <a:ext uri="{FF2B5EF4-FFF2-40B4-BE49-F238E27FC236}">
                <a16:creationId xmlns:a16="http://schemas.microsoft.com/office/drawing/2014/main" id="{08D399AC-E515-47D1-87CD-F711C84807EA}"/>
              </a:ext>
            </a:extLst>
          </p:cNvPr>
          <p:cNvPicPr>
            <a:picLocks noChangeAspect="1"/>
          </p:cNvPicPr>
          <p:nvPr/>
        </p:nvPicPr>
        <p:blipFill rotWithShape="1">
          <a:blip r:embed="rId3"/>
          <a:srcRect l="35442" t="9660" r="34689" b="12054"/>
          <a:stretch/>
        </p:blipFill>
        <p:spPr>
          <a:xfrm>
            <a:off x="558857" y="219795"/>
            <a:ext cx="2616491" cy="3855723"/>
          </a:xfrm>
          <a:prstGeom prst="rect">
            <a:avLst/>
          </a:prstGeom>
        </p:spPr>
      </p:pic>
      <p:sp>
        <p:nvSpPr>
          <p:cNvPr id="69" name="TextBox 19">
            <a:extLst>
              <a:ext uri="{FF2B5EF4-FFF2-40B4-BE49-F238E27FC236}">
                <a16:creationId xmlns:a16="http://schemas.microsoft.com/office/drawing/2014/main" id="{B4F374BD-46B6-4E20-8D53-923467E52468}"/>
              </a:ext>
            </a:extLst>
          </p:cNvPr>
          <p:cNvSpPr txBox="1">
            <a:spLocks noChangeArrowheads="1"/>
          </p:cNvSpPr>
          <p:nvPr/>
        </p:nvSpPr>
        <p:spPr bwMode="auto">
          <a:xfrm>
            <a:off x="33671905" y="23478987"/>
            <a:ext cx="9717454" cy="818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103" tIns="35552" rIns="71103" bIns="355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nSpc>
                <a:spcPct val="115000"/>
              </a:lnSpc>
              <a:buSzPts val="1100"/>
            </a:pPr>
            <a:r>
              <a:rPr lang="en-US" dirty="0">
                <a:effectLst/>
                <a:latin typeface="Times New Roman" panose="02020603050405020304" pitchFamily="18" charset="0"/>
                <a:cs typeface="Times New Roman" panose="02020603050405020304" pitchFamily="18" charset="0"/>
              </a:rPr>
              <a:t>1. Geiser, P., Di Martino, M. L., </a:t>
            </a:r>
            <a:r>
              <a:rPr lang="en-US" dirty="0" err="1">
                <a:effectLst/>
                <a:latin typeface="Times New Roman" panose="02020603050405020304" pitchFamily="18" charset="0"/>
                <a:cs typeface="Times New Roman" panose="02020603050405020304" pitchFamily="18" charset="0"/>
              </a:rPr>
              <a:t>Samperio</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Ventayol</a:t>
            </a:r>
            <a:r>
              <a:rPr lang="en-US" dirty="0">
                <a:effectLst/>
                <a:latin typeface="Times New Roman" panose="02020603050405020304" pitchFamily="18" charset="0"/>
                <a:cs typeface="Times New Roman" panose="02020603050405020304" pitchFamily="18" charset="0"/>
              </a:rPr>
              <a:t>, P., Eriksson, J., </a:t>
            </a:r>
            <a:r>
              <a:rPr lang="en-US" dirty="0" err="1">
                <a:effectLst/>
                <a:latin typeface="Times New Roman" panose="02020603050405020304" pitchFamily="18" charset="0"/>
                <a:cs typeface="Times New Roman" panose="02020603050405020304" pitchFamily="18" charset="0"/>
              </a:rPr>
              <a:t>Sima</a:t>
            </a:r>
            <a:r>
              <a:rPr lang="en-US" dirty="0">
                <a:effectLst/>
                <a:latin typeface="Times New Roman" panose="02020603050405020304" pitchFamily="18" charset="0"/>
                <a:cs typeface="Times New Roman" panose="02020603050405020304" pitchFamily="18" charset="0"/>
              </a:rPr>
              <a:t>, E., Al-</a:t>
            </a:r>
            <a:r>
              <a:rPr lang="en-US" dirty="0" err="1">
                <a:effectLst/>
                <a:latin typeface="Times New Roman" panose="02020603050405020304" pitchFamily="18" charset="0"/>
                <a:cs typeface="Times New Roman" panose="02020603050405020304" pitchFamily="18" charset="0"/>
              </a:rPr>
              <a:t>Saffar</a:t>
            </a:r>
            <a:r>
              <a:rPr lang="en-US" dirty="0">
                <a:effectLst/>
                <a:latin typeface="Times New Roman" panose="02020603050405020304" pitchFamily="18" charset="0"/>
                <a:cs typeface="Times New Roman" panose="02020603050405020304" pitchFamily="18" charset="0"/>
              </a:rPr>
              <a:t>, A. K., . . . </a:t>
            </a:r>
            <a:r>
              <a:rPr lang="en-US" dirty="0" err="1">
                <a:effectLst/>
                <a:latin typeface="Times New Roman" panose="02020603050405020304" pitchFamily="18" charset="0"/>
                <a:cs typeface="Times New Roman" panose="02020603050405020304" pitchFamily="18" charset="0"/>
              </a:rPr>
              <a:t>Sellin</a:t>
            </a:r>
            <a:r>
              <a:rPr lang="en-US" dirty="0">
                <a:effectLst/>
                <a:latin typeface="Times New Roman" panose="02020603050405020304" pitchFamily="18" charset="0"/>
                <a:cs typeface="Times New Roman" panose="02020603050405020304" pitchFamily="18" charset="0"/>
              </a:rPr>
              <a:t>, M. E. (2021). Salmonella enterica Serovar Typhimurium Exploits cycling through epithelial cells to Colonize human AND MURINE ENTEROIDS. </a:t>
            </a:r>
            <a:r>
              <a:rPr lang="en-US" i="1" dirty="0" err="1">
                <a:effectLst/>
                <a:latin typeface="Times New Roman" panose="02020603050405020304" pitchFamily="18" charset="0"/>
                <a:cs typeface="Times New Roman" panose="02020603050405020304" pitchFamily="18" charset="0"/>
              </a:rPr>
              <a:t>MBio</a:t>
            </a:r>
            <a:r>
              <a:rPr lang="en-US" i="1" dirty="0">
                <a:effectLst/>
                <a:latin typeface="Times New Roman" panose="02020603050405020304" pitchFamily="18" charset="0"/>
                <a:cs typeface="Times New Roman" panose="02020603050405020304" pitchFamily="18" charset="0"/>
              </a:rPr>
              <a:t>,</a:t>
            </a:r>
            <a:r>
              <a:rPr lang="en-US" dirty="0">
                <a:effectLst/>
                <a:latin typeface="Times New Roman" panose="02020603050405020304" pitchFamily="18" charset="0"/>
                <a:cs typeface="Times New Roman" panose="02020603050405020304" pitchFamily="18" charset="0"/>
              </a:rPr>
              <a:t> </a:t>
            </a:r>
            <a:r>
              <a:rPr lang="en-US" i="1" dirty="0">
                <a:effectLst/>
                <a:latin typeface="Times New Roman" panose="02020603050405020304" pitchFamily="18" charset="0"/>
                <a:cs typeface="Times New Roman" panose="02020603050405020304" pitchFamily="18" charset="0"/>
              </a:rPr>
              <a:t>12</a:t>
            </a:r>
            <a:r>
              <a:rPr lang="en-US" dirty="0">
                <a:effectLst/>
                <a:latin typeface="Times New Roman" panose="02020603050405020304" pitchFamily="18" charset="0"/>
                <a:cs typeface="Times New Roman" panose="02020603050405020304" pitchFamily="18" charset="0"/>
              </a:rPr>
              <a:t>(1). doi:10.1128/mbio.02684-20</a:t>
            </a:r>
            <a:endParaRPr lang="en-US" i="1" dirty="0">
              <a:effectLst/>
              <a:latin typeface="Times New Roman" panose="02020603050405020304" pitchFamily="18" charset="0"/>
              <a:ea typeface="Tahoma" panose="020B0604030504040204" pitchFamily="34" charset="0"/>
              <a:cs typeface="Times New Roman" panose="02020603050405020304" pitchFamily="18" charset="0"/>
            </a:endParaRPr>
          </a:p>
          <a:p>
            <a:pPr marR="0" lvl="0">
              <a:lnSpc>
                <a:spcPct val="115000"/>
              </a:lnSpc>
              <a:spcBef>
                <a:spcPts val="0"/>
              </a:spcBef>
              <a:spcAft>
                <a:spcPts val="0"/>
              </a:spcAft>
              <a:buSzPts val="1100"/>
            </a:pPr>
            <a:r>
              <a:rPr lang="en-US" i="1" dirty="0">
                <a:effectLst/>
                <a:latin typeface="Times New Roman" panose="02020603050405020304" pitchFamily="18" charset="0"/>
                <a:ea typeface="Tahoma" panose="020B0604030504040204" pitchFamily="34" charset="0"/>
                <a:cs typeface="Times New Roman" panose="02020603050405020304" pitchFamily="18" charset="0"/>
              </a:rPr>
              <a:t>2. Grade “A” Pasteurized Milk Ordinance</a:t>
            </a:r>
            <a:r>
              <a:rPr lang="en-US" dirty="0">
                <a:effectLst/>
                <a:latin typeface="Times New Roman" panose="02020603050405020304" pitchFamily="18" charset="0"/>
                <a:ea typeface="Tahoma" panose="020B0604030504040204" pitchFamily="34" charset="0"/>
                <a:cs typeface="Times New Roman" panose="02020603050405020304" pitchFamily="18" charset="0"/>
              </a:rPr>
              <a:t>. U.S. Department of Health and Human Services, 2015. </a:t>
            </a:r>
          </a:p>
          <a:p>
            <a:pPr marR="0" lvl="0">
              <a:lnSpc>
                <a:spcPct val="115000"/>
              </a:lnSpc>
              <a:spcBef>
                <a:spcPts val="0"/>
              </a:spcBef>
              <a:spcAft>
                <a:spcPts val="0"/>
              </a:spcAft>
              <a:buSzPts val="1100"/>
            </a:pPr>
            <a:r>
              <a:rPr lang="en-US" i="1" dirty="0">
                <a:latin typeface="Times New Roman" panose="02020603050405020304" pitchFamily="18" charset="0"/>
                <a:ea typeface="Tahoma" panose="020B0604030504040204" pitchFamily="34" charset="0"/>
                <a:cs typeface="Times New Roman" panose="02020603050405020304" pitchFamily="18" charset="0"/>
              </a:rPr>
              <a:t>3. </a:t>
            </a:r>
            <a:r>
              <a:rPr lang="en-US" i="1" dirty="0">
                <a:effectLst/>
                <a:latin typeface="Times New Roman" panose="02020603050405020304" pitchFamily="18" charset="0"/>
                <a:ea typeface="Tahoma" panose="020B0604030504040204" pitchFamily="34" charset="0"/>
                <a:cs typeface="Times New Roman" panose="02020603050405020304" pitchFamily="18" charset="0"/>
              </a:rPr>
              <a:t>Food and Pesticides</a:t>
            </a:r>
            <a:r>
              <a:rPr lang="en-US" dirty="0">
                <a:effectLst/>
                <a:latin typeface="Times New Roman" panose="02020603050405020304" pitchFamily="18" charset="0"/>
                <a:ea typeface="Tahoma" panose="020B0604030504040204" pitchFamily="34" charset="0"/>
                <a:cs typeface="Times New Roman" panose="02020603050405020304" pitchFamily="18" charset="0"/>
              </a:rPr>
              <a:t>. United States Environmental Protection Agency, 2019, https://www.epa.gov/safepestcontrol/food-and-pesticides. Accessed 21 Oct. 2019.</a:t>
            </a:r>
          </a:p>
          <a:p>
            <a:pPr marR="0" lvl="0">
              <a:lnSpc>
                <a:spcPct val="115000"/>
              </a:lnSpc>
              <a:spcBef>
                <a:spcPts val="0"/>
              </a:spcBef>
              <a:spcAft>
                <a:spcPts val="0"/>
              </a:spcAft>
              <a:buSzPts val="1100"/>
            </a:pPr>
            <a:r>
              <a:rPr lang="en-US" i="1" dirty="0">
                <a:effectLst/>
                <a:latin typeface="Times New Roman" panose="02020603050405020304" pitchFamily="18" charset="0"/>
                <a:ea typeface="Tahoma" panose="020B0604030504040204" pitchFamily="34" charset="0"/>
                <a:cs typeface="Times New Roman" panose="02020603050405020304" pitchFamily="18" charset="0"/>
              </a:rPr>
              <a:t>4. Hazards and Controls Guide for Dairy Foods HACCP. </a:t>
            </a:r>
            <a:r>
              <a:rPr lang="en-US" dirty="0">
                <a:effectLst/>
                <a:latin typeface="Times New Roman" panose="02020603050405020304" pitchFamily="18" charset="0"/>
                <a:ea typeface="Tahoma" panose="020B0604030504040204" pitchFamily="34" charset="0"/>
                <a:cs typeface="Times New Roman" panose="02020603050405020304" pitchFamily="18" charset="0"/>
              </a:rPr>
              <a:t>U.S. Food and Drug Administration, 2007.</a:t>
            </a:r>
          </a:p>
          <a:p>
            <a:pPr marR="0" lvl="0">
              <a:lnSpc>
                <a:spcPct val="115000"/>
              </a:lnSpc>
              <a:spcBef>
                <a:spcPts val="0"/>
              </a:spcBef>
              <a:spcAft>
                <a:spcPts val="0"/>
              </a:spcAft>
              <a:buSzPts val="1100"/>
            </a:pPr>
            <a:r>
              <a:rPr lang="en-US" i="1" dirty="0">
                <a:effectLst/>
                <a:latin typeface="Times New Roman" panose="02020603050405020304" pitchFamily="18" charset="0"/>
                <a:ea typeface="Tahoma" panose="020B0604030504040204" pitchFamily="34" charset="0"/>
                <a:cs typeface="Times New Roman" panose="02020603050405020304" pitchFamily="18" charset="0"/>
              </a:rPr>
              <a:t>5. Farmers Assuring Responsible Management</a:t>
            </a:r>
            <a:r>
              <a:rPr lang="en-US" dirty="0">
                <a:effectLst/>
                <a:latin typeface="Times New Roman" panose="02020603050405020304" pitchFamily="18" charset="0"/>
                <a:ea typeface="Tahoma" panose="020B0604030504040204" pitchFamily="34" charset="0"/>
                <a:cs typeface="Times New Roman" panose="02020603050405020304" pitchFamily="18" charset="0"/>
              </a:rPr>
              <a:t>. National Dairy FARM, 2019, https://nationaldairyfarm.com/. Accessed 1 Oct. 2019.</a:t>
            </a:r>
          </a:p>
          <a:p>
            <a:pPr marR="0" lvl="0">
              <a:lnSpc>
                <a:spcPct val="115000"/>
              </a:lnSpc>
              <a:spcBef>
                <a:spcPts val="0"/>
              </a:spcBef>
              <a:spcAft>
                <a:spcPts val="0"/>
              </a:spcAft>
              <a:buSzPts val="1100"/>
            </a:pPr>
            <a:r>
              <a:rPr lang="en-US" i="1" dirty="0">
                <a:effectLst/>
                <a:latin typeface="Times New Roman" panose="02020603050405020304" pitchFamily="18" charset="0"/>
                <a:ea typeface="Tahoma" panose="020B0604030504040204" pitchFamily="34" charset="0"/>
                <a:cs typeface="Times New Roman" panose="02020603050405020304" pitchFamily="18" charset="0"/>
              </a:rPr>
              <a:t>6. Dairy Animal Care Quality Assurance. </a:t>
            </a:r>
            <a:r>
              <a:rPr lang="en-US" dirty="0">
                <a:effectLst/>
                <a:latin typeface="Times New Roman" panose="02020603050405020304" pitchFamily="18" charset="0"/>
                <a:ea typeface="Tahoma" panose="020B0604030504040204" pitchFamily="34" charset="0"/>
                <a:cs typeface="Times New Roman" panose="02020603050405020304" pitchFamily="18" charset="0"/>
              </a:rPr>
              <a:t>National Dairy Herd Information Association, 2009.</a:t>
            </a:r>
          </a:p>
          <a:p>
            <a:pPr marR="0" lvl="0">
              <a:lnSpc>
                <a:spcPct val="115000"/>
              </a:lnSpc>
              <a:spcBef>
                <a:spcPts val="0"/>
              </a:spcBef>
              <a:spcAft>
                <a:spcPts val="0"/>
              </a:spcAft>
              <a:buSzPts val="1100"/>
            </a:pPr>
            <a:r>
              <a:rPr lang="en-US" dirty="0">
                <a:effectLst/>
                <a:latin typeface="Times New Roman" panose="02020603050405020304" pitchFamily="18" charset="0"/>
                <a:ea typeface="Tahoma" panose="020B0604030504040204" pitchFamily="34" charset="0"/>
                <a:cs typeface="Times New Roman" panose="02020603050405020304" pitchFamily="18" charset="0"/>
              </a:rPr>
              <a:t>7. “Pasteurization.” </a:t>
            </a:r>
            <a:r>
              <a:rPr lang="en-US" i="1" dirty="0">
                <a:effectLst/>
                <a:latin typeface="Times New Roman" panose="02020603050405020304" pitchFamily="18" charset="0"/>
                <a:ea typeface="Tahoma" panose="020B0604030504040204" pitchFamily="34" charset="0"/>
                <a:cs typeface="Times New Roman" panose="02020603050405020304" pitchFamily="18" charset="0"/>
              </a:rPr>
              <a:t>International Dairy Foods Association</a:t>
            </a:r>
            <a:r>
              <a:rPr lang="en-US" dirty="0">
                <a:effectLst/>
                <a:latin typeface="Times New Roman" panose="02020603050405020304" pitchFamily="18" charset="0"/>
                <a:ea typeface="Tahoma" panose="020B0604030504040204" pitchFamily="34" charset="0"/>
                <a:cs typeface="Times New Roman" panose="02020603050405020304" pitchFamily="18" charset="0"/>
              </a:rPr>
              <a:t>, 2019, https://www.idfa.org/news-views/media-kits/milk/pasteurization. Accessed 1 Oct. 2019.</a:t>
            </a:r>
          </a:p>
          <a:p>
            <a:pPr marR="0" lvl="0">
              <a:lnSpc>
                <a:spcPct val="115000"/>
              </a:lnSpc>
              <a:spcBef>
                <a:spcPts val="0"/>
              </a:spcBef>
              <a:spcAft>
                <a:spcPts val="0"/>
              </a:spcAft>
              <a:buSzPts val="1100"/>
            </a:pPr>
            <a:r>
              <a:rPr lang="en-US" i="1" dirty="0">
                <a:effectLst/>
                <a:latin typeface="Times New Roman" panose="02020603050405020304" pitchFamily="18" charset="0"/>
                <a:ea typeface="Tahoma" panose="020B0604030504040204" pitchFamily="34" charset="0"/>
                <a:cs typeface="Times New Roman" panose="02020603050405020304" pitchFamily="18" charset="0"/>
              </a:rPr>
              <a:t>8. Current Research, Technology and Education Topics in Applied Microbiology and Microbial Biotechnology, </a:t>
            </a:r>
            <a:r>
              <a:rPr lang="en-US" dirty="0">
                <a:effectLst/>
                <a:latin typeface="Times New Roman" panose="02020603050405020304" pitchFamily="18" charset="0"/>
                <a:ea typeface="Tahoma" panose="020B0604030504040204" pitchFamily="34" charset="0"/>
                <a:cs typeface="Times New Roman" panose="02020603050405020304" pitchFamily="18" charset="0"/>
              </a:rPr>
              <a:t>2010. (2): p. 1096-1102.</a:t>
            </a:r>
          </a:p>
          <a:p>
            <a:pPr marR="0" lvl="0">
              <a:lnSpc>
                <a:spcPct val="115000"/>
              </a:lnSpc>
              <a:spcBef>
                <a:spcPts val="0"/>
              </a:spcBef>
              <a:spcAft>
                <a:spcPts val="0"/>
              </a:spcAft>
              <a:buSzPts val="1100"/>
            </a:pPr>
            <a:r>
              <a:rPr lang="en-US" i="1" dirty="0">
                <a:effectLst/>
                <a:latin typeface="Times New Roman" panose="02020603050405020304" pitchFamily="18" charset="0"/>
                <a:ea typeface="Tahoma" panose="020B0604030504040204" pitchFamily="34" charset="0"/>
                <a:cs typeface="Times New Roman" panose="02020603050405020304" pitchFamily="18" charset="0"/>
              </a:rPr>
              <a:t>9. Foodborne Diseases</a:t>
            </a:r>
            <a:r>
              <a:rPr lang="en-US" dirty="0">
                <a:effectLst/>
                <a:latin typeface="Times New Roman" panose="02020603050405020304" pitchFamily="18" charset="0"/>
                <a:ea typeface="Tahoma" panose="020B0604030504040204" pitchFamily="34" charset="0"/>
                <a:cs typeface="Times New Roman" panose="02020603050405020304" pitchFamily="18" charset="0"/>
              </a:rPr>
              <a:t>, 2018. </a:t>
            </a:r>
            <a:r>
              <a:rPr lang="en-US" b="1" dirty="0">
                <a:effectLst/>
                <a:latin typeface="Times New Roman" panose="02020603050405020304" pitchFamily="18" charset="0"/>
                <a:ea typeface="Tahoma" panose="020B0604030504040204" pitchFamily="34" charset="0"/>
                <a:cs typeface="Times New Roman" panose="02020603050405020304" pitchFamily="18" charset="0"/>
              </a:rPr>
              <a:t>15</a:t>
            </a:r>
            <a:r>
              <a:rPr lang="en-US" dirty="0">
                <a:effectLst/>
                <a:latin typeface="Times New Roman" panose="02020603050405020304" pitchFamily="18" charset="0"/>
                <a:ea typeface="Tahoma" panose="020B0604030504040204" pitchFamily="34" charset="0"/>
                <a:cs typeface="Times New Roman" panose="02020603050405020304" pitchFamily="18" charset="0"/>
              </a:rPr>
              <a:t>: p. 433-440.</a:t>
            </a:r>
          </a:p>
          <a:p>
            <a:pPr marR="0" lvl="0">
              <a:lnSpc>
                <a:spcPct val="115000"/>
              </a:lnSpc>
              <a:spcBef>
                <a:spcPts val="0"/>
              </a:spcBef>
              <a:spcAft>
                <a:spcPts val="0"/>
              </a:spcAft>
              <a:buSzPts val="1100"/>
            </a:pPr>
            <a:r>
              <a:rPr lang="en-US" dirty="0">
                <a:effectLst/>
                <a:latin typeface="Times New Roman" panose="02020603050405020304" pitchFamily="18" charset="0"/>
                <a:ea typeface="Tahoma" panose="020B0604030504040204" pitchFamily="34" charset="0"/>
                <a:cs typeface="Times New Roman" panose="02020603050405020304" pitchFamily="18" charset="0"/>
              </a:rPr>
              <a:t>10. </a:t>
            </a:r>
            <a:r>
              <a:rPr lang="en-US" dirty="0" err="1">
                <a:effectLst/>
                <a:latin typeface="Times New Roman" panose="02020603050405020304" pitchFamily="18" charset="0"/>
                <a:ea typeface="Tahoma" panose="020B0604030504040204" pitchFamily="34" charset="0"/>
                <a:cs typeface="Times New Roman" panose="02020603050405020304" pitchFamily="18" charset="0"/>
              </a:rPr>
              <a:t>Andino</a:t>
            </a:r>
            <a:r>
              <a:rPr lang="en-US" dirty="0">
                <a:effectLst/>
                <a:latin typeface="Times New Roman" panose="02020603050405020304" pitchFamily="18" charset="0"/>
                <a:ea typeface="Tahoma" panose="020B0604030504040204" pitchFamily="34" charset="0"/>
                <a:cs typeface="Times New Roman" panose="02020603050405020304" pitchFamily="18" charset="0"/>
              </a:rPr>
              <a:t>, A, and I </a:t>
            </a:r>
            <a:r>
              <a:rPr lang="en-US" dirty="0" err="1">
                <a:effectLst/>
                <a:latin typeface="Times New Roman" panose="02020603050405020304" pitchFamily="18" charset="0"/>
                <a:ea typeface="Tahoma" panose="020B0604030504040204" pitchFamily="34" charset="0"/>
                <a:cs typeface="Times New Roman" panose="02020603050405020304" pitchFamily="18" charset="0"/>
              </a:rPr>
              <a:t>Hanning</a:t>
            </a:r>
            <a:r>
              <a:rPr lang="en-US" dirty="0">
                <a:effectLst/>
                <a:latin typeface="Times New Roman" panose="02020603050405020304" pitchFamily="18" charset="0"/>
                <a:ea typeface="Tahoma" panose="020B0604030504040204" pitchFamily="34" charset="0"/>
                <a:cs typeface="Times New Roman" panose="02020603050405020304" pitchFamily="18" charset="0"/>
              </a:rPr>
              <a:t>. </a:t>
            </a:r>
            <a:r>
              <a:rPr lang="en-US" i="1" dirty="0">
                <a:effectLst/>
                <a:latin typeface="Times New Roman" panose="02020603050405020304" pitchFamily="18" charset="0"/>
                <a:ea typeface="Tahoma" panose="020B0604030504040204" pitchFamily="34" charset="0"/>
                <a:cs typeface="Times New Roman" panose="02020603050405020304" pitchFamily="18" charset="0"/>
              </a:rPr>
              <a:t>Salmonella enterica</a:t>
            </a:r>
            <a:r>
              <a:rPr lang="en-US" dirty="0">
                <a:effectLst/>
                <a:latin typeface="Times New Roman" panose="02020603050405020304" pitchFamily="18" charset="0"/>
                <a:ea typeface="Tahoma" panose="020B0604030504040204" pitchFamily="34" charset="0"/>
                <a:cs typeface="Times New Roman" panose="02020603050405020304" pitchFamily="18" charset="0"/>
              </a:rPr>
              <a:t>: survival, colonization, and virulence differences among </a:t>
            </a:r>
            <a:r>
              <a:rPr lang="en-US" dirty="0" err="1">
                <a:effectLst/>
                <a:latin typeface="Times New Roman" panose="02020603050405020304" pitchFamily="18" charset="0"/>
                <a:ea typeface="Tahoma" panose="020B0604030504040204" pitchFamily="34" charset="0"/>
                <a:cs typeface="Times New Roman" panose="02020603050405020304" pitchFamily="18" charset="0"/>
              </a:rPr>
              <a:t>serovars</a:t>
            </a:r>
            <a:r>
              <a:rPr lang="en-US" dirty="0">
                <a:effectLst/>
                <a:latin typeface="Times New Roman" panose="02020603050405020304" pitchFamily="18" charset="0"/>
                <a:ea typeface="Tahoma" panose="020B0604030504040204" pitchFamily="34" charset="0"/>
                <a:cs typeface="Times New Roman" panose="02020603050405020304" pitchFamily="18" charset="0"/>
              </a:rPr>
              <a:t>. </a:t>
            </a:r>
            <a:r>
              <a:rPr lang="en-US" i="1" dirty="0">
                <a:effectLst/>
                <a:latin typeface="Times New Roman" panose="02020603050405020304" pitchFamily="18" charset="0"/>
                <a:ea typeface="Tahoma" panose="020B0604030504040204" pitchFamily="34" charset="0"/>
                <a:cs typeface="Times New Roman" panose="02020603050405020304" pitchFamily="18" charset="0"/>
              </a:rPr>
              <a:t>The Scientific World Journal </a:t>
            </a:r>
            <a:r>
              <a:rPr lang="en-US" dirty="0">
                <a:effectLst/>
                <a:latin typeface="Times New Roman" panose="02020603050405020304" pitchFamily="18" charset="0"/>
                <a:ea typeface="Tahoma" panose="020B0604030504040204" pitchFamily="34" charset="0"/>
                <a:cs typeface="Times New Roman" panose="02020603050405020304" pitchFamily="18" charset="0"/>
              </a:rPr>
              <a:t>vol. 2015 (2015): 520179. doi:10.1155/2015/520179</a:t>
            </a:r>
          </a:p>
          <a:p>
            <a:pPr marR="0" lvl="0">
              <a:lnSpc>
                <a:spcPct val="115000"/>
              </a:lnSpc>
              <a:spcBef>
                <a:spcPts val="0"/>
              </a:spcBef>
              <a:spcAft>
                <a:spcPts val="800"/>
              </a:spcAft>
              <a:buSzPts val="1100"/>
            </a:pPr>
            <a:r>
              <a:rPr lang="en-US" dirty="0">
                <a:effectLst/>
                <a:latin typeface="Times New Roman" panose="02020603050405020304" pitchFamily="18" charset="0"/>
                <a:ea typeface="Tahoma" panose="020B0604030504040204" pitchFamily="34" charset="0"/>
                <a:cs typeface="Times New Roman" panose="02020603050405020304" pitchFamily="18" charset="0"/>
              </a:rPr>
              <a:t>11. </a:t>
            </a:r>
            <a:r>
              <a:rPr lang="en-US" dirty="0" err="1">
                <a:effectLst/>
                <a:latin typeface="Times New Roman" panose="02020603050405020304" pitchFamily="18" charset="0"/>
                <a:ea typeface="Tahoma" panose="020B0604030504040204" pitchFamily="34" charset="0"/>
                <a:cs typeface="Times New Roman" panose="02020603050405020304" pitchFamily="18" charset="0"/>
              </a:rPr>
              <a:t>Scallan</a:t>
            </a:r>
            <a:r>
              <a:rPr lang="en-US" dirty="0">
                <a:effectLst/>
                <a:latin typeface="Times New Roman" panose="02020603050405020304" pitchFamily="18" charset="0"/>
                <a:ea typeface="Tahoma" panose="020B0604030504040204" pitchFamily="34" charset="0"/>
                <a:cs typeface="Times New Roman" panose="02020603050405020304" pitchFamily="18" charset="0"/>
              </a:rPr>
              <a:t>, Elaine </a:t>
            </a:r>
            <a:r>
              <a:rPr lang="en-US" i="1" dirty="0">
                <a:effectLst/>
                <a:latin typeface="Times New Roman" panose="02020603050405020304" pitchFamily="18" charset="0"/>
                <a:ea typeface="Tahoma" panose="020B0604030504040204" pitchFamily="34" charset="0"/>
                <a:cs typeface="Times New Roman" panose="02020603050405020304" pitchFamily="18" charset="0"/>
              </a:rPr>
              <a:t>et al. </a:t>
            </a:r>
            <a:r>
              <a:rPr lang="en-US" dirty="0">
                <a:effectLst/>
                <a:latin typeface="Times New Roman" panose="02020603050405020304" pitchFamily="18" charset="0"/>
                <a:ea typeface="Tahoma" panose="020B0604030504040204" pitchFamily="34" charset="0"/>
                <a:cs typeface="Times New Roman" panose="02020603050405020304" pitchFamily="18" charset="0"/>
              </a:rPr>
              <a:t>Foodborne illness acquired in the United States--major pathogens. Emerging </a:t>
            </a:r>
            <a:r>
              <a:rPr lang="en-US" dirty="0">
                <a:latin typeface="Times New Roman" panose="02020603050405020304" pitchFamily="18" charset="0"/>
                <a:ea typeface="Tahoma" panose="020B0604030504040204" pitchFamily="34" charset="0"/>
                <a:cs typeface="Times New Roman" panose="02020603050405020304" pitchFamily="18" charset="0"/>
              </a:rPr>
              <a:t>I</a:t>
            </a:r>
            <a:r>
              <a:rPr lang="en-US" dirty="0">
                <a:effectLst/>
                <a:latin typeface="Times New Roman" panose="02020603050405020304" pitchFamily="18" charset="0"/>
                <a:ea typeface="Tahoma" panose="020B0604030504040204" pitchFamily="34" charset="0"/>
                <a:cs typeface="Times New Roman" panose="02020603050405020304" pitchFamily="18" charset="0"/>
              </a:rPr>
              <a:t>nfectious Diseases 17:1 (2011): 7-15. doi:10.3201/eid1701.p11101</a:t>
            </a:r>
          </a:p>
        </p:txBody>
      </p:sp>
      <p:sp>
        <p:nvSpPr>
          <p:cNvPr id="6" name="TextBox 5">
            <a:extLst>
              <a:ext uri="{FF2B5EF4-FFF2-40B4-BE49-F238E27FC236}">
                <a16:creationId xmlns:a16="http://schemas.microsoft.com/office/drawing/2014/main" id="{0CF3E7F5-E619-4250-89CD-E9FC9E8BC0E1}"/>
              </a:ext>
            </a:extLst>
          </p:cNvPr>
          <p:cNvSpPr txBox="1"/>
          <p:nvPr/>
        </p:nvSpPr>
        <p:spPr>
          <a:xfrm>
            <a:off x="33521323" y="18854532"/>
            <a:ext cx="10621836"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Lab members: Victoria Blake, Gabriella G. </a:t>
            </a:r>
            <a:r>
              <a:rPr lang="en-US" sz="2800" dirty="0" err="1">
                <a:latin typeface="Times New Roman" panose="02020603050405020304" pitchFamily="18" charset="0"/>
                <a:cs typeface="Times New Roman" panose="02020603050405020304" pitchFamily="18" charset="0"/>
              </a:rPr>
              <a:t>DeValeria</a:t>
            </a:r>
            <a:r>
              <a:rPr lang="en-US" sz="2800" dirty="0">
                <a:latin typeface="Times New Roman" panose="02020603050405020304" pitchFamily="18" charset="0"/>
                <a:cs typeface="Times New Roman" panose="02020603050405020304" pitchFamily="18" charset="0"/>
              </a:rPr>
              <a:t>. Gabriella Fluhler, and Nick Church</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Alan Wright (All Wright Farms, Muncie, IN)</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Funding provided by BSU LSAMP and BSU Department of Biology</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Dr. Anita </a:t>
            </a:r>
            <a:r>
              <a:rPr lang="en-US" sz="2800" dirty="0" err="1">
                <a:latin typeface="Times New Roman" panose="02020603050405020304" pitchFamily="18" charset="0"/>
                <a:cs typeface="Times New Roman" panose="02020603050405020304" pitchFamily="18" charset="0"/>
              </a:rPr>
              <a:t>Gnezda</a:t>
            </a:r>
            <a:r>
              <a:rPr lang="en-US" sz="2800" dirty="0">
                <a:latin typeface="Times New Roman" panose="02020603050405020304" pitchFamily="18" charset="0"/>
                <a:cs typeface="Times New Roman" panose="02020603050405020304" pitchFamily="18" charset="0"/>
              </a:rPr>
              <a:t>, Dept of Chemistry, Director of BSU LSAMP</a:t>
            </a:r>
          </a:p>
        </p:txBody>
      </p:sp>
      <p:sp>
        <p:nvSpPr>
          <p:cNvPr id="32" name="TextBox 19">
            <a:extLst>
              <a:ext uri="{FF2B5EF4-FFF2-40B4-BE49-F238E27FC236}">
                <a16:creationId xmlns:a16="http://schemas.microsoft.com/office/drawing/2014/main" id="{36577C59-F656-4B55-8D2A-9D88A09FE164}"/>
              </a:ext>
            </a:extLst>
          </p:cNvPr>
          <p:cNvSpPr txBox="1">
            <a:spLocks noChangeArrowheads="1"/>
          </p:cNvSpPr>
          <p:nvPr/>
        </p:nvSpPr>
        <p:spPr bwMode="auto">
          <a:xfrm>
            <a:off x="291452" y="6136917"/>
            <a:ext cx="9517165" cy="367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103" tIns="35552" rIns="71103" bIns="355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Salmonella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spp. are the number one causative agent of foodborne illnesses in the United States each year. </a:t>
            </a:r>
            <a:r>
              <a:rPr lang="en-US" sz="1800" i="1" dirty="0">
                <a:latin typeface="Times New Roman" panose="02020603050405020304" pitchFamily="18" charset="0"/>
                <a:ea typeface="Calibri" panose="020F0502020204030204" pitchFamily="34" charset="0"/>
                <a:cs typeface="Times New Roman" panose="02020603050405020304" pitchFamily="18" charset="0"/>
              </a:rPr>
              <a:t>Salmonella spp</a:t>
            </a:r>
            <a:r>
              <a:rPr lang="en-US" sz="1800" dirty="0">
                <a:latin typeface="Times New Roman" panose="02020603050405020304" pitchFamily="18" charset="0"/>
                <a:ea typeface="Calibri" panose="020F0502020204030204" pitchFamily="34" charset="0"/>
                <a:cs typeface="Times New Roman" panose="02020603050405020304" pitchFamily="18" charset="0"/>
              </a:rPr>
              <a:t>. have been isolated from various food matrices including eggs, poultry, milk, and beef.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Bacteriophage are viruses of bacteria. Bacteriophage, also known as phage, insert their genetic material into their hosts, hijacking their DNA synthesis machinery in order to produce more phage inside the host cell. Bacteriophage have been considered an alternative to antibiotics because of this lytic ability to kill their hosts. </a:t>
            </a:r>
            <a:r>
              <a:rPr lang="en-US" sz="1800" dirty="0">
                <a:latin typeface="Times New Roman" panose="02020603050405020304" pitchFamily="18" charset="0"/>
                <a:ea typeface="Calibri" panose="020F0502020204030204" pitchFamily="34" charset="0"/>
                <a:cs typeface="Times New Roman" panose="02020603050405020304" pitchFamily="18" charset="0"/>
              </a:rPr>
              <a:t>The goal of this study is to identify novel </a:t>
            </a:r>
            <a:r>
              <a:rPr lang="en-US" sz="1800" i="1" dirty="0">
                <a:latin typeface="Times New Roman" panose="02020603050405020304" pitchFamily="18" charset="0"/>
                <a:ea typeface="Calibri" panose="020F0502020204030204" pitchFamily="34" charset="0"/>
                <a:cs typeface="Times New Roman" panose="02020603050405020304" pitchFamily="18" charset="0"/>
              </a:rPr>
              <a:t>Salmonella </a:t>
            </a:r>
            <a:r>
              <a:rPr lang="en-US" sz="1800" dirty="0">
                <a:latin typeface="Times New Roman" panose="02020603050405020304" pitchFamily="18" charset="0"/>
                <a:ea typeface="Calibri" panose="020F0502020204030204" pitchFamily="34" charset="0"/>
                <a:cs typeface="Times New Roman" panose="02020603050405020304" pitchFamily="18" charset="0"/>
              </a:rPr>
              <a:t>bacteriophage from raw dairy milk and assess the ability to infect its host. For this experiment, three bacteria were used; </a:t>
            </a:r>
            <a:r>
              <a:rPr lang="en-US" sz="1800" i="1" dirty="0">
                <a:latin typeface="Times New Roman" panose="02020603050405020304" pitchFamily="18" charset="0"/>
                <a:ea typeface="Calibri" panose="020F0502020204030204" pitchFamily="34" charset="0"/>
                <a:cs typeface="Times New Roman" panose="02020603050405020304" pitchFamily="18" charset="0"/>
              </a:rPr>
              <a:t>Salmonella enterica </a:t>
            </a:r>
            <a:r>
              <a:rPr lang="en-US" sz="1800" dirty="0">
                <a:latin typeface="Times New Roman" panose="02020603050405020304" pitchFamily="18" charset="0"/>
                <a:ea typeface="Calibri" panose="020F0502020204030204" pitchFamily="34" charset="0"/>
                <a:cs typeface="Times New Roman" panose="02020603050405020304" pitchFamily="18" charset="0"/>
              </a:rPr>
              <a:t>subsp. Enteriditis, </a:t>
            </a:r>
            <a:r>
              <a:rPr lang="en-US" sz="1800" i="1" dirty="0">
                <a:latin typeface="Times New Roman" panose="02020603050405020304" pitchFamily="18" charset="0"/>
                <a:ea typeface="Calibri" panose="020F0502020204030204" pitchFamily="34" charset="0"/>
                <a:cs typeface="Times New Roman" panose="02020603050405020304" pitchFamily="18" charset="0"/>
              </a:rPr>
              <a:t>Salmonella enterica </a:t>
            </a:r>
            <a:r>
              <a:rPr lang="en-US" sz="1800" dirty="0">
                <a:latin typeface="Times New Roman" panose="02020603050405020304" pitchFamily="18" charset="0"/>
                <a:ea typeface="Calibri" panose="020F0502020204030204" pitchFamily="34" charset="0"/>
                <a:cs typeface="Times New Roman" panose="02020603050405020304" pitchFamily="18" charset="0"/>
              </a:rPr>
              <a:t>subsp. Pullorum, and S1 (an uncharacterized Salmonella species isolated from raw dairy milk. </a:t>
            </a:r>
            <a:r>
              <a:rPr lang="en-US" sz="1800" i="1" dirty="0">
                <a:latin typeface="Times New Roman" panose="02020603050405020304" pitchFamily="18" charset="0"/>
                <a:ea typeface="Calibri" panose="020F0502020204030204" pitchFamily="34" charset="0"/>
                <a:cs typeface="Times New Roman" panose="02020603050405020304" pitchFamily="18" charset="0"/>
              </a:rPr>
              <a:t>Salmonella enterica </a:t>
            </a:r>
            <a:r>
              <a:rPr lang="en-US" sz="1800" dirty="0">
                <a:latin typeface="Times New Roman" panose="02020603050405020304" pitchFamily="18" charset="0"/>
                <a:ea typeface="Calibri" panose="020F0502020204030204" pitchFamily="34" charset="0"/>
                <a:cs typeface="Times New Roman" panose="02020603050405020304" pitchFamily="18" charset="0"/>
              </a:rPr>
              <a:t>subsp. Enteriditis was used as the host for the novel bacteriophage. Upon phage isolation, enrichment is performed to increase phage titers. The phage is then added to various densities of bacteria to assess its ability to control growth under optimal conditions. Results from this experiment will lead an insight into better biological control methods. </a:t>
            </a:r>
            <a:endParaRPr lang="en-US" sz="1800" b="1"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EB165291-19B8-4DF2-82C1-87D475CBAFE1}"/>
              </a:ext>
            </a:extLst>
          </p:cNvPr>
          <p:cNvSpPr txBox="1"/>
          <p:nvPr/>
        </p:nvSpPr>
        <p:spPr>
          <a:xfrm>
            <a:off x="233632" y="10043587"/>
            <a:ext cx="9601200" cy="1524696"/>
          </a:xfrm>
          <a:prstGeom prst="round2DiagRect">
            <a:avLst>
              <a:gd name="adj1" fmla="val 50000"/>
              <a:gd name="adj2" fmla="val 0"/>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wrap="square" rtlCol="0">
            <a:noAutofit/>
          </a:bodyPr>
          <a:lstStyle/>
          <a:p>
            <a:pPr algn="ctr" defTabSz="4702588">
              <a:defRPr/>
            </a:pPr>
            <a:r>
              <a:rPr lang="en-US" sz="5400" b="1" dirty="0">
                <a:solidFill>
                  <a:schemeClr val="bg1"/>
                </a:solidFill>
                <a:latin typeface="Arial" panose="020B0604020202020204" pitchFamily="34" charset="0"/>
                <a:cs typeface="Arial" panose="020B0604020202020204" pitchFamily="34" charset="0"/>
              </a:rPr>
              <a:t>Introduction</a:t>
            </a:r>
          </a:p>
        </p:txBody>
      </p:sp>
      <p:sp>
        <p:nvSpPr>
          <p:cNvPr id="37" name="TextBox 19">
            <a:extLst>
              <a:ext uri="{FF2B5EF4-FFF2-40B4-BE49-F238E27FC236}">
                <a16:creationId xmlns:a16="http://schemas.microsoft.com/office/drawing/2014/main" id="{33E86634-501E-485B-8975-0ADF709A5A18}"/>
              </a:ext>
            </a:extLst>
          </p:cNvPr>
          <p:cNvSpPr txBox="1">
            <a:spLocks noChangeArrowheads="1"/>
          </p:cNvSpPr>
          <p:nvPr/>
        </p:nvSpPr>
        <p:spPr bwMode="auto">
          <a:xfrm>
            <a:off x="10987805" y="6522381"/>
            <a:ext cx="20867466" cy="270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103" tIns="35552" rIns="71103" bIns="355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0" marR="0">
              <a:lnSpc>
                <a:spcPct val="200000"/>
              </a:lnSpc>
              <a:spcBef>
                <a:spcPts val="0"/>
              </a:spcBef>
              <a:spcAft>
                <a:spcPts val="80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We expect </a:t>
            </a:r>
            <a:r>
              <a:rPr lang="en-US" sz="3000" dirty="0">
                <a:latin typeface="Times New Roman" panose="02020603050405020304" pitchFamily="18" charset="0"/>
                <a:ea typeface="Calibri" panose="020F0502020204030204" pitchFamily="34" charset="0"/>
                <a:cs typeface="Times New Roman" panose="02020603050405020304" pitchFamily="18" charset="0"/>
              </a:rPr>
              <a:t>the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bacteriophage to infect the natural dairy </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Salmonella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isolate </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S1</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higher levels compared to </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Salmonella enterica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Recovery of </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S1</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latin typeface="Times New Roman" panose="02020603050405020304" pitchFamily="18" charset="0"/>
                <a:ea typeface="Calibri" panose="020F0502020204030204" pitchFamily="34" charset="0"/>
                <a:cs typeface="Times New Roman" panose="02020603050405020304" pitchFamily="18" charset="0"/>
              </a:rPr>
              <a:t>phage plaques</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will be quantified and show </a:t>
            </a:r>
            <a:r>
              <a:rPr lang="en-US" sz="3000" dirty="0">
                <a:latin typeface="Times New Roman" panose="02020603050405020304" pitchFamily="18" charset="0"/>
                <a:ea typeface="Calibri" panose="020F0502020204030204" pitchFamily="34" charset="0"/>
                <a:cs typeface="Times New Roman" panose="02020603050405020304" pitchFamily="18" charset="0"/>
              </a:rPr>
              <a:t>higher plaque-forming units (</a:t>
            </a:r>
            <a:r>
              <a:rPr lang="en-US" sz="3000" dirty="0" err="1">
                <a:latin typeface="Times New Roman" panose="02020603050405020304" pitchFamily="18" charset="0"/>
                <a:ea typeface="Calibri" panose="020F0502020204030204" pitchFamily="34" charset="0"/>
                <a:cs typeface="Times New Roman" panose="02020603050405020304" pitchFamily="18" charset="0"/>
              </a:rPr>
              <a:t>pfu</a:t>
            </a:r>
            <a:r>
              <a:rPr lang="en-US" sz="3000" dirty="0">
                <a:latin typeface="Times New Roman" panose="02020603050405020304" pitchFamily="18" charset="0"/>
                <a:ea typeface="Calibri" panose="020F0502020204030204" pitchFamily="34" charset="0"/>
                <a:cs typeface="Times New Roman" panose="02020603050405020304" pitchFamily="18" charset="0"/>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occur compared to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pfu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latin typeface="Times New Roman" panose="02020603050405020304" pitchFamily="18" charset="0"/>
                <a:ea typeface="Calibri" panose="020F0502020204030204" pitchFamily="34" charset="0"/>
                <a:cs typeface="Times New Roman" panose="02020603050405020304" pitchFamily="18" charset="0"/>
              </a:rPr>
              <a:t>from </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Salmonella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enterica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latin typeface="Times New Roman" panose="02020603050405020304" pitchFamily="18" charset="0"/>
                <a:ea typeface="Calibri" panose="020F0502020204030204" pitchFamily="34" charset="0"/>
                <a:cs typeface="Times New Roman" panose="02020603050405020304" pitchFamily="18" charset="0"/>
              </a:rPr>
              <a:t>phage infection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2" name="TextBox 41">
            <a:extLst>
              <a:ext uri="{FF2B5EF4-FFF2-40B4-BE49-F238E27FC236}">
                <a16:creationId xmlns:a16="http://schemas.microsoft.com/office/drawing/2014/main" id="{E5162BE8-D9F5-4954-BD5E-97BCC538603C}"/>
              </a:ext>
            </a:extLst>
          </p:cNvPr>
          <p:cNvSpPr txBox="1"/>
          <p:nvPr/>
        </p:nvSpPr>
        <p:spPr>
          <a:xfrm>
            <a:off x="349165" y="11711724"/>
            <a:ext cx="9370134" cy="3139321"/>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bacterial genus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Salmonella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is comprised of over 2,500 serovars between two species: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Salmonella enterica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Salmonella bongori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The two species are also known as typhoidal and non-typhoidal species. </a:t>
            </a:r>
            <a:r>
              <a:rPr lang="en-US" sz="1800" dirty="0">
                <a:effectLst/>
                <a:latin typeface="Times New Roman" panose="02020603050405020304" pitchFamily="18" charset="0"/>
                <a:ea typeface="Calibri" panose="020F0502020204030204" pitchFamily="34" charset="0"/>
              </a:rPr>
              <a:t>Non-typhoidal </a:t>
            </a:r>
            <a:r>
              <a:rPr lang="en-US" sz="1800" i="1" dirty="0">
                <a:effectLst/>
                <a:latin typeface="Times New Roman" panose="02020603050405020304" pitchFamily="18" charset="0"/>
                <a:ea typeface="Calibri" panose="020F0502020204030204" pitchFamily="34" charset="0"/>
              </a:rPr>
              <a:t>Salmonella</a:t>
            </a:r>
            <a:r>
              <a:rPr lang="en-US" sz="1800" dirty="0">
                <a:effectLst/>
                <a:latin typeface="Times New Roman" panose="02020603050405020304" pitchFamily="18" charset="0"/>
                <a:ea typeface="Calibri" panose="020F0502020204030204" pitchFamily="34" charset="0"/>
              </a:rPr>
              <a:t> can be transferred to humans through other animals and may also be transferred from human-to-human. Typhoidal </a:t>
            </a:r>
            <a:r>
              <a:rPr lang="en-US" sz="1800" i="1" dirty="0">
                <a:effectLst/>
                <a:latin typeface="Times New Roman" panose="02020603050405020304" pitchFamily="18" charset="0"/>
                <a:ea typeface="Calibri" panose="020F0502020204030204" pitchFamily="34" charset="0"/>
              </a:rPr>
              <a:t>Salmonella</a:t>
            </a:r>
            <a:r>
              <a:rPr lang="en-US" sz="1800" dirty="0">
                <a:effectLst/>
                <a:latin typeface="Times New Roman" panose="02020603050405020304" pitchFamily="18" charset="0"/>
                <a:ea typeface="Calibri" panose="020F0502020204030204" pitchFamily="34" charset="0"/>
              </a:rPr>
              <a:t> are only transferred from human to human. </a:t>
            </a:r>
            <a:r>
              <a:rPr lang="en-US" sz="1800" dirty="0">
                <a:latin typeface="Times New Roman" panose="02020603050405020304" pitchFamily="18" charset="0"/>
                <a:ea typeface="Calibri" panose="020F0502020204030204" pitchFamily="34" charset="0"/>
              </a:rPr>
              <a:t>The species </a:t>
            </a:r>
            <a:r>
              <a:rPr lang="en-US" sz="1800" i="1" dirty="0">
                <a:latin typeface="Times New Roman" panose="02020603050405020304" pitchFamily="18" charset="0"/>
                <a:ea typeface="Calibri" panose="020F0502020204030204" pitchFamily="34" charset="0"/>
              </a:rPr>
              <a:t>S. enterica </a:t>
            </a:r>
            <a:r>
              <a:rPr lang="en-US" sz="1800" dirty="0">
                <a:latin typeface="Times New Roman" panose="02020603050405020304" pitchFamily="18" charset="0"/>
                <a:ea typeface="Calibri" panose="020F0502020204030204" pitchFamily="34" charset="0"/>
              </a:rPr>
              <a:t>commonly causes Salmonellosis. Salmonellosis is a gastrointestinal infection causing diarrhea, fever, abdominal cramps, and vomiting.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Salmonella enterica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serovar Typhimurium </a:t>
            </a:r>
            <a:r>
              <a:rPr lang="en-US" sz="1800" dirty="0">
                <a:latin typeface="Times New Roman" panose="02020603050405020304" pitchFamily="18" charset="0"/>
                <a:ea typeface="Calibri" panose="020F0502020204030204" pitchFamily="34" charset="0"/>
                <a:cs typeface="Times New Roman" panose="02020603050405020304" pitchFamily="18" charset="0"/>
              </a:rPr>
              <a:t>commonly causes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gastroenteritis. The goal of this project is to isolate and characterize bacteriophage from a raw milk environment to use as a biological control of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Salmonella enterica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contamination of food products.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 hypothesize that the bacteriophage </a:t>
            </a:r>
            <a:r>
              <a:rPr lang="en-US" sz="1800" b="1" dirty="0">
                <a:latin typeface="Times New Roman" panose="02020603050405020304" pitchFamily="18" charset="0"/>
                <a:ea typeface="Calibri" panose="020F0502020204030204" pitchFamily="34" charset="0"/>
                <a:cs typeface="Times New Roman" panose="02020603050405020304" pitchFamily="18" charset="0"/>
              </a:rPr>
              <a:t>used in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raw dairy milk will infect a naturally isolated strain of </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Salmonella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(S1) more efficiently tha</a:t>
            </a:r>
            <a:r>
              <a:rPr lang="en-US" sz="1800" b="1" dirty="0">
                <a:latin typeface="Times New Roman" panose="02020603050405020304" pitchFamily="18" charset="0"/>
                <a:ea typeface="Calibri" panose="020F0502020204030204" pitchFamily="34" charset="0"/>
                <a:cs typeface="Times New Roman" panose="02020603050405020304" pitchFamily="18" charset="0"/>
              </a:rPr>
              <a:t>n </a:t>
            </a:r>
            <a:r>
              <a:rPr lang="en-US" sz="1800" b="1" i="1" dirty="0">
                <a:latin typeface="Times New Roman" panose="02020603050405020304" pitchFamily="18" charset="0"/>
                <a:ea typeface="Calibri" panose="020F0502020204030204" pitchFamily="34" charset="0"/>
                <a:cs typeface="Times New Roman" panose="02020603050405020304" pitchFamily="18" charset="0"/>
              </a:rPr>
              <a:t>Salmonella enterica </a:t>
            </a:r>
            <a:r>
              <a:rPr lang="en-US" sz="1800" b="1" dirty="0">
                <a:latin typeface="Times New Roman" panose="02020603050405020304" pitchFamily="18" charset="0"/>
                <a:ea typeface="Calibri" panose="020F0502020204030204" pitchFamily="34" charset="0"/>
                <a:cs typeface="Times New Roman" panose="02020603050405020304" pitchFamily="18" charset="0"/>
              </a:rPr>
              <a:t>Enteriditis and </a:t>
            </a:r>
            <a:r>
              <a:rPr lang="en-US" sz="1800" b="1" i="1" dirty="0">
                <a:latin typeface="Times New Roman" panose="02020603050405020304" pitchFamily="18" charset="0"/>
                <a:ea typeface="Calibri" panose="020F0502020204030204" pitchFamily="34" charset="0"/>
                <a:cs typeface="Times New Roman" panose="02020603050405020304" pitchFamily="18" charset="0"/>
              </a:rPr>
              <a:t>Salmonella enterica </a:t>
            </a:r>
            <a:r>
              <a:rPr lang="en-US" sz="1800" b="1" dirty="0">
                <a:latin typeface="Times New Roman" panose="02020603050405020304" pitchFamily="18" charset="0"/>
                <a:ea typeface="Calibri" panose="020F0502020204030204" pitchFamily="34" charset="0"/>
                <a:cs typeface="Times New Roman" panose="02020603050405020304" pitchFamily="18" charset="0"/>
              </a:rPr>
              <a:t>subsp. Pullorum.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descr="A close up of a game board&#10;&#10;Description automatically generated with low confidence">
            <a:extLst>
              <a:ext uri="{FF2B5EF4-FFF2-40B4-BE49-F238E27FC236}">
                <a16:creationId xmlns:a16="http://schemas.microsoft.com/office/drawing/2014/main" id="{46D4842B-A454-42AC-ABC4-1E5FDB4D41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6033" y="9819625"/>
            <a:ext cx="6080408" cy="6714867"/>
          </a:xfrm>
          <a:prstGeom prst="rect">
            <a:avLst/>
          </a:prstGeom>
        </p:spPr>
      </p:pic>
      <p:pic>
        <p:nvPicPr>
          <p:cNvPr id="7" name="Picture 6">
            <a:extLst>
              <a:ext uri="{FF2B5EF4-FFF2-40B4-BE49-F238E27FC236}">
                <a16:creationId xmlns:a16="http://schemas.microsoft.com/office/drawing/2014/main" id="{7AE4E0F5-302D-48B2-B548-B11D812120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690" t="26787" r="21409" b="29510"/>
          <a:stretch/>
        </p:blipFill>
        <p:spPr>
          <a:xfrm>
            <a:off x="17127563" y="9965594"/>
            <a:ext cx="7079729" cy="6558502"/>
          </a:xfrm>
          <a:prstGeom prst="rect">
            <a:avLst/>
          </a:prstGeom>
        </p:spPr>
      </p:pic>
      <p:sp>
        <p:nvSpPr>
          <p:cNvPr id="48" name="TextBox 19">
            <a:extLst>
              <a:ext uri="{FF2B5EF4-FFF2-40B4-BE49-F238E27FC236}">
                <a16:creationId xmlns:a16="http://schemas.microsoft.com/office/drawing/2014/main" id="{8F26EEB9-2661-45A7-979F-7E81805F7C30}"/>
              </a:ext>
            </a:extLst>
          </p:cNvPr>
          <p:cNvSpPr txBox="1">
            <a:spLocks noChangeArrowheads="1"/>
          </p:cNvSpPr>
          <p:nvPr/>
        </p:nvSpPr>
        <p:spPr bwMode="auto">
          <a:xfrm>
            <a:off x="202282" y="16251765"/>
            <a:ext cx="9762588" cy="1735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103" tIns="35552" rIns="71103" bIns="355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0" marR="0">
              <a:lnSpc>
                <a:spcPct val="200000"/>
              </a:lnSpc>
              <a:spcBef>
                <a:spcPts val="0"/>
              </a:spcBef>
              <a:spcAft>
                <a:spcPts val="800"/>
              </a:spcAft>
            </a:pPr>
            <a:r>
              <a:rPr lang="en-US" sz="1700" b="1" i="1" dirty="0">
                <a:effectLst/>
                <a:latin typeface="Times New Roman" panose="02020603050405020304" pitchFamily="18" charset="0"/>
                <a:ea typeface="Tahoma" panose="020B0604030504040204" pitchFamily="34" charset="0"/>
                <a:cs typeface="Times New Roman" panose="02020603050405020304" pitchFamily="18" charset="0"/>
              </a:rPr>
              <a:t>Collection of raw samples: </a:t>
            </a:r>
            <a:r>
              <a:rPr lang="en-US" sz="1700" dirty="0">
                <a:latin typeface="Times New Roman" panose="02020603050405020304" pitchFamily="18" charset="0"/>
                <a:ea typeface="Tahoma" panose="020B0604030504040204" pitchFamily="34" charset="0"/>
                <a:cs typeface="Times New Roman" panose="02020603050405020304" pitchFamily="18" charset="0"/>
              </a:rPr>
              <a:t>R</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aw milk and soil samples were collected from All Wright Farms </a:t>
            </a:r>
            <a:r>
              <a:rPr lang="en-US" sz="1700" dirty="0">
                <a:latin typeface="Times New Roman" panose="02020603050405020304" pitchFamily="18" charset="0"/>
                <a:ea typeface="Tahoma" panose="020B0604030504040204" pitchFamily="34" charset="0"/>
                <a:cs typeface="Times New Roman" panose="02020603050405020304" pitchFamily="18" charset="0"/>
              </a:rPr>
              <a:t>(</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Muncie, IN) during the summer season. </a:t>
            </a:r>
            <a:r>
              <a:rPr lang="en-US" sz="1700" dirty="0">
                <a:latin typeface="Times New Roman" panose="02020603050405020304" pitchFamily="18" charset="0"/>
                <a:ea typeface="Tahoma" panose="020B0604030504040204" pitchFamily="34" charset="0"/>
                <a:cs typeface="Times New Roman" panose="02020603050405020304" pitchFamily="18" charset="0"/>
              </a:rPr>
              <a:t>Raw milk was obtained from randomly selected cows and maintained at refrigeration temperature until processing in the laboratory (within 24h). Soil samples were obtained from three specific locations at the farm: adjacent to the feeding troughs, water trough, and the parlor area. Soil was placed in a 4-ounce specimen collection cup and stored on ice until arrival at the lab. The samples were placed in a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-20°C  freezer box until </a:t>
            </a:r>
            <a:r>
              <a:rPr lang="en-US" sz="1700" dirty="0">
                <a:latin typeface="Times New Roman" panose="02020603050405020304" pitchFamily="18" charset="0"/>
                <a:ea typeface="Tahoma" panose="020B0604030504040204" pitchFamily="34" charset="0"/>
                <a:cs typeface="Times New Roman" panose="02020603050405020304" pitchFamily="18" charset="0"/>
              </a:rPr>
              <a:t>analyzed</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a:t>
            </a:r>
            <a:endParaRPr lang="en-US" sz="1700" b="1" i="1" dirty="0">
              <a:effectLst/>
              <a:latin typeface="Times New Roman" panose="02020603050405020304" pitchFamily="18" charset="0"/>
              <a:ea typeface="Tahoma" panose="020B0604030504040204" pitchFamily="34" charset="0"/>
              <a:cs typeface="Times New Roman" panose="02020603050405020304" pitchFamily="18" charset="0"/>
            </a:endParaRPr>
          </a:p>
          <a:p>
            <a:pPr marL="0" marR="0">
              <a:lnSpc>
                <a:spcPct val="200000"/>
              </a:lnSpc>
              <a:spcBef>
                <a:spcPts val="0"/>
              </a:spcBef>
              <a:spcAft>
                <a:spcPts val="800"/>
              </a:spcAft>
            </a:pPr>
            <a:r>
              <a:rPr lang="en-US" sz="1700" b="1" i="1" dirty="0">
                <a:effectLst/>
                <a:latin typeface="Times New Roman" panose="02020603050405020304" pitchFamily="18" charset="0"/>
                <a:ea typeface="Tahoma" panose="020B0604030504040204" pitchFamily="34" charset="0"/>
                <a:cs typeface="Times New Roman" panose="02020603050405020304" pitchFamily="18" charset="0"/>
              </a:rPr>
              <a:t>Isolation and Enrichment of </a:t>
            </a:r>
            <a:r>
              <a:rPr lang="en-US" sz="1700" b="1" dirty="0">
                <a:effectLst/>
                <a:latin typeface="Times New Roman" panose="02020603050405020304" pitchFamily="18" charset="0"/>
                <a:ea typeface="Tahoma" panose="020B0604030504040204" pitchFamily="34" charset="0"/>
                <a:cs typeface="Times New Roman" panose="02020603050405020304" pitchFamily="18" charset="0"/>
              </a:rPr>
              <a:t>Salmonella</a:t>
            </a:r>
            <a:r>
              <a:rPr lang="en-US" sz="1700" b="1" i="1" dirty="0">
                <a:effectLst/>
                <a:latin typeface="Times New Roman" panose="02020603050405020304" pitchFamily="18" charset="0"/>
                <a:ea typeface="Tahoma" panose="020B0604030504040204" pitchFamily="34" charset="0"/>
                <a:cs typeface="Times New Roman" panose="02020603050405020304" pitchFamily="18" charset="0"/>
              </a:rPr>
              <a:t> phage: </a:t>
            </a:r>
            <a:r>
              <a:rPr lang="en-US" sz="1700" i="1" dirty="0">
                <a:effectLst/>
                <a:latin typeface="Times New Roman" panose="02020603050405020304" pitchFamily="18" charset="0"/>
                <a:ea typeface="Tahoma" panose="020B0604030504040204" pitchFamily="34" charset="0"/>
                <a:cs typeface="Times New Roman" panose="02020603050405020304" pitchFamily="18" charset="0"/>
              </a:rPr>
              <a:t>Salmonella enterica and S1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were subcultured every 48h at 32°C in 8.0 mL</a:t>
            </a:r>
            <a:r>
              <a:rPr lang="en-US" sz="1700" dirty="0">
                <a:latin typeface="Times New Roman" panose="02020603050405020304" pitchFamily="18" charset="0"/>
                <a:ea typeface="Tahoma" panose="020B0604030504040204" pitchFamily="34" charset="0"/>
                <a:cs typeface="Times New Roman" panose="02020603050405020304" pitchFamily="18" charset="0"/>
              </a:rPr>
              <a:t> of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tryptic soy broth (</a:t>
            </a:r>
            <a:r>
              <a:rPr lang="en-US" sz="1700" dirty="0">
                <a:latin typeface="Times New Roman" panose="02020603050405020304" pitchFamily="18" charset="0"/>
                <a:ea typeface="Tahoma" panose="020B0604030504040204" pitchFamily="34" charset="0"/>
                <a:cs typeface="Times New Roman" panose="02020603050405020304" pitchFamily="18" charset="0"/>
              </a:rPr>
              <a:t>TSB). After 48h,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100µL of culture and 2.0 mL was </a:t>
            </a:r>
            <a:r>
              <a:rPr lang="en-US" sz="1700" dirty="0">
                <a:latin typeface="Times New Roman" panose="02020603050405020304" pitchFamily="18" charset="0"/>
                <a:ea typeface="Tahoma" panose="020B0604030504040204" pitchFamily="34" charset="0"/>
                <a:cs typeface="Times New Roman" panose="02020603050405020304" pitchFamily="18" charset="0"/>
              </a:rPr>
              <a:t>subcultured into new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TSB. </a:t>
            </a:r>
            <a:r>
              <a:rPr lang="en-US" sz="1700" dirty="0">
                <a:latin typeface="Times New Roman" panose="02020603050405020304" pitchFamily="18" charset="0"/>
                <a:ea typeface="Tahoma" panose="020B0604030504040204" pitchFamily="34" charset="0"/>
                <a:cs typeface="Times New Roman" panose="02020603050405020304" pitchFamily="18" charset="0"/>
              </a:rPr>
              <a:t>S</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amples were incubated overnight at 32°C. The next day, aliquots were made of 1 mL suspension into 1.5 mL centrifuge tubes. </a:t>
            </a:r>
            <a:r>
              <a:rPr lang="en-US" sz="1700" dirty="0">
                <a:latin typeface="Times New Roman" panose="02020603050405020304" pitchFamily="18" charset="0"/>
                <a:ea typeface="Tahoma" panose="020B0604030504040204" pitchFamily="34" charset="0"/>
                <a:cs typeface="Times New Roman" panose="02020603050405020304" pitchFamily="18" charset="0"/>
              </a:rPr>
              <a:t>Tubes were centrifuged at 10,600 rpm for 15 min. to pellet any unwanted material. Eluates (supernatant) were dispensed into a filter syringe (0.2</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µm filter) and filtered into a </a:t>
            </a:r>
            <a:r>
              <a:rPr lang="en-US" sz="1700" dirty="0">
                <a:latin typeface="Times New Roman" panose="02020603050405020304" pitchFamily="18" charset="0"/>
                <a:ea typeface="Tahoma" panose="020B0604030504040204" pitchFamily="34" charset="0"/>
                <a:cs typeface="Times New Roman" panose="02020603050405020304" pitchFamily="18" charset="0"/>
              </a:rPr>
              <a:t>sterile</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1.5 mL centrifuge tube. These tubes were centrifuge at 10,600 rpm for 10 min. Aliquots of 100µL of </a:t>
            </a:r>
            <a:r>
              <a:rPr lang="en-US" sz="1700" dirty="0">
                <a:latin typeface="Times New Roman" panose="02020603050405020304" pitchFamily="18" charset="0"/>
                <a:ea typeface="Tahoma" panose="020B0604030504040204" pitchFamily="34" charset="0"/>
                <a:cs typeface="Times New Roman" panose="02020603050405020304" pitchFamily="18" charset="0"/>
              </a:rPr>
              <a:t>each</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eluate was mixed </a:t>
            </a:r>
            <a:r>
              <a:rPr lang="en-US" sz="1700" dirty="0">
                <a:latin typeface="Times New Roman" panose="02020603050405020304" pitchFamily="18" charset="0"/>
                <a:ea typeface="Tahoma" panose="020B0604030504040204" pitchFamily="34" charset="0"/>
                <a:cs typeface="Times New Roman" panose="02020603050405020304" pitchFamily="18" charset="0"/>
              </a:rPr>
              <a:t>with 100</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µL</a:t>
            </a:r>
            <a:r>
              <a:rPr lang="en-US" sz="1700" dirty="0">
                <a:latin typeface="Times New Roman" panose="02020603050405020304" pitchFamily="18" charset="0"/>
                <a:ea typeface="Tahoma" panose="020B0604030504040204" pitchFamily="34" charset="0"/>
                <a:cs typeface="Times New Roman" panose="02020603050405020304" pitchFamily="18" charset="0"/>
              </a:rPr>
              <a:t> of new culture and incubated for 3h at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32°C. </a:t>
            </a:r>
            <a:r>
              <a:rPr lang="en-US" sz="1700" dirty="0">
                <a:latin typeface="Times New Roman" panose="02020603050405020304" pitchFamily="18" charset="0"/>
                <a:ea typeface="Tahoma" panose="020B0604030504040204" pitchFamily="34" charset="0"/>
                <a:cs typeface="Times New Roman" panose="02020603050405020304" pitchFamily="18" charset="0"/>
              </a:rPr>
              <a:t>S</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amples were poured into TSA top agar and poured </a:t>
            </a:r>
            <a:r>
              <a:rPr lang="en-US" sz="1700" dirty="0">
                <a:latin typeface="Times New Roman" panose="02020603050405020304" pitchFamily="18" charset="0"/>
                <a:ea typeface="Tahoma" panose="020B0604030504040204" pitchFamily="34" charset="0"/>
                <a:cs typeface="Times New Roman" panose="02020603050405020304" pitchFamily="18" charset="0"/>
              </a:rPr>
              <a:t>over prepared</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TSA plates and incubated for 24h at 32°C . </a:t>
            </a:r>
            <a:r>
              <a:rPr lang="en-US" sz="1700" dirty="0">
                <a:latin typeface="Times New Roman" panose="02020603050405020304" pitchFamily="18" charset="0"/>
                <a:ea typeface="Tahoma" panose="020B0604030504040204" pitchFamily="34" charset="0"/>
                <a:cs typeface="Times New Roman" panose="02020603050405020304" pitchFamily="18" charset="0"/>
              </a:rPr>
              <a:t>P</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lates were assessed for plaque formation and stored at 4°C until needed. </a:t>
            </a:r>
          </a:p>
          <a:p>
            <a:pPr marL="0" marR="0">
              <a:lnSpc>
                <a:spcPct val="200000"/>
              </a:lnSpc>
              <a:spcBef>
                <a:spcPts val="0"/>
              </a:spcBef>
              <a:spcAft>
                <a:spcPts val="800"/>
              </a:spcAft>
            </a:pPr>
            <a:r>
              <a:rPr lang="en-US" sz="1700" b="1" i="1" dirty="0">
                <a:latin typeface="Times New Roman" panose="02020603050405020304" pitchFamily="18" charset="0"/>
                <a:ea typeface="Tahoma" panose="020B0604030504040204" pitchFamily="34" charset="0"/>
                <a:cs typeface="Times New Roman" panose="02020603050405020304" pitchFamily="18" charset="0"/>
              </a:rPr>
              <a:t>Alteration to Methods</a:t>
            </a:r>
            <a:r>
              <a:rPr lang="en-US" sz="1700" b="1" dirty="0">
                <a:latin typeface="Times New Roman" panose="02020603050405020304" pitchFamily="18" charset="0"/>
                <a:ea typeface="Tahoma" panose="020B0604030504040204" pitchFamily="34" charset="0"/>
                <a:cs typeface="Times New Roman" panose="02020603050405020304" pitchFamily="18" charset="0"/>
              </a:rPr>
              <a:t>: Bacteriophage were not able to be isolated from raw dairy milk. Although this has been done in our lab in the past, we were unable to reproduce those results. Bacteriophage was obtained from the American Type Culture Collection (ATCC, Manassas, VA) as per my contingency plan. </a:t>
            </a:r>
            <a:endParaRPr lang="en-US" sz="1700" b="1" dirty="0">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200000"/>
              </a:lnSpc>
              <a:spcAft>
                <a:spcPts val="800"/>
              </a:spcAft>
            </a:pPr>
            <a:r>
              <a:rPr lang="en-US" sz="1700" b="1" i="1" dirty="0">
                <a:effectLst/>
                <a:latin typeface="Times New Roman" panose="02020603050405020304" pitchFamily="18" charset="0"/>
                <a:ea typeface="Tahoma" panose="020B0604030504040204" pitchFamily="34" charset="0"/>
                <a:cs typeface="Times New Roman" panose="02020603050405020304" pitchFamily="18" charset="0"/>
              </a:rPr>
              <a:t>Inoculation of milk with </a:t>
            </a:r>
            <a:r>
              <a:rPr lang="en-US" sz="1700" b="1" dirty="0">
                <a:effectLst/>
                <a:latin typeface="Times New Roman" panose="02020603050405020304" pitchFamily="18" charset="0"/>
                <a:ea typeface="Tahoma" panose="020B0604030504040204" pitchFamily="34" charset="0"/>
                <a:cs typeface="Times New Roman" panose="02020603050405020304" pitchFamily="18" charset="0"/>
              </a:rPr>
              <a:t>Salmonella</a:t>
            </a:r>
            <a:r>
              <a:rPr lang="en-US" sz="1700" b="1" i="1" dirty="0">
                <a:effectLst/>
                <a:latin typeface="Times New Roman" panose="02020603050405020304" pitchFamily="18" charset="0"/>
                <a:ea typeface="Tahoma" panose="020B0604030504040204" pitchFamily="34" charset="0"/>
                <a:cs typeface="Times New Roman" panose="02020603050405020304" pitchFamily="18" charset="0"/>
              </a:rPr>
              <a:t> and S1:</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Pasteurized, 1% cows' milk was obtained at local retail. </a:t>
            </a:r>
            <a:r>
              <a:rPr lang="en-US" sz="1700" dirty="0">
                <a:latin typeface="Times New Roman" panose="02020603050405020304" pitchFamily="18" charset="0"/>
                <a:ea typeface="Tahoma" panose="020B0604030504040204" pitchFamily="34" charset="0"/>
                <a:cs typeface="Times New Roman" panose="02020603050405020304" pitchFamily="18" charset="0"/>
              </a:rPr>
              <a:t>M</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ilk samples were placed onto salmonella shigella agar (SSA) to </a:t>
            </a:r>
            <a:r>
              <a:rPr lang="en-US" sz="1700" dirty="0">
                <a:latin typeface="Times New Roman" panose="02020603050405020304" pitchFamily="18" charset="0"/>
                <a:ea typeface="Tahoma" panose="020B0604030504040204" pitchFamily="34" charset="0"/>
                <a:cs typeface="Times New Roman" panose="02020603050405020304" pitchFamily="18" charset="0"/>
              </a:rPr>
              <a:t>screen for</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700" i="1" dirty="0">
                <a:effectLst/>
                <a:latin typeface="Times New Roman" panose="02020603050405020304" pitchFamily="18" charset="0"/>
                <a:ea typeface="Tahoma" panose="020B0604030504040204" pitchFamily="34" charset="0"/>
                <a:cs typeface="Times New Roman" panose="02020603050405020304" pitchFamily="18" charset="0"/>
              </a:rPr>
              <a:t>Salmonella spp. </a:t>
            </a:r>
            <a:r>
              <a:rPr lang="en-US" sz="1700" dirty="0">
                <a:latin typeface="Times New Roman" panose="02020603050405020304" pitchFamily="18" charset="0"/>
                <a:ea typeface="Tahoma" panose="020B0604030504040204" pitchFamily="34" charset="0"/>
                <a:cs typeface="Times New Roman" panose="02020603050405020304" pitchFamily="18" charset="0"/>
              </a:rPr>
              <a:t>p</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resent  in the milk. The milk samples were placed in autoclave safe containers to be </a:t>
            </a:r>
            <a:r>
              <a:rPr lang="en-US" sz="1700" dirty="0">
                <a:latin typeface="Times New Roman" panose="02020603050405020304" pitchFamily="18" charset="0"/>
                <a:ea typeface="Tahoma" panose="020B0604030504040204" pitchFamily="34" charset="0"/>
                <a:cs typeface="Times New Roman" panose="02020603050405020304" pitchFamily="18" charset="0"/>
              </a:rPr>
              <a:t>sterilized</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before use and then stored in a sterile </a:t>
            </a:r>
            <a:r>
              <a:rPr lang="en-US" sz="1700" dirty="0">
                <a:latin typeface="Times New Roman" panose="02020603050405020304" pitchFamily="18" charset="0"/>
                <a:ea typeface="Tahoma" panose="020B0604030504040204" pitchFamily="34" charset="0"/>
                <a:cs typeface="Times New Roman" panose="02020603050405020304" pitchFamily="18" charset="0"/>
              </a:rPr>
              <a:t>4°C environment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until used. </a:t>
            </a:r>
            <a:r>
              <a:rPr lang="en-US" sz="1700" i="1" dirty="0">
                <a:effectLst/>
                <a:latin typeface="Times New Roman" panose="02020603050405020304" pitchFamily="18" charset="0"/>
                <a:ea typeface="Tahoma" panose="020B0604030504040204" pitchFamily="34" charset="0"/>
                <a:cs typeface="Times New Roman" panose="02020603050405020304" pitchFamily="18" charset="0"/>
              </a:rPr>
              <a:t>Salmonella enterica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and </a:t>
            </a:r>
            <a:r>
              <a:rPr lang="en-US" sz="1700" i="1" dirty="0">
                <a:effectLst/>
                <a:latin typeface="Times New Roman" panose="02020603050405020304" pitchFamily="18" charset="0"/>
                <a:ea typeface="Tahoma" panose="020B0604030504040204" pitchFamily="34" charset="0"/>
                <a:cs typeface="Times New Roman" panose="02020603050405020304" pitchFamily="18" charset="0"/>
              </a:rPr>
              <a:t>S1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were inoculated into 8mL of TSB and allowed to grow for 48h at 30°C</a:t>
            </a:r>
            <a:r>
              <a:rPr lang="en-US" sz="1700" dirty="0" smtClean="0">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A 100µL aliquot of </a:t>
            </a:r>
            <a:r>
              <a:rPr lang="en-US" sz="1700" dirty="0">
                <a:latin typeface="Times New Roman" panose="02020603050405020304" pitchFamily="18" charset="0"/>
                <a:ea typeface="Tahoma" panose="020B0604030504040204" pitchFamily="34" charset="0"/>
                <a:cs typeface="Times New Roman" panose="02020603050405020304" pitchFamily="18" charset="0"/>
              </a:rPr>
              <a:t>each</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bacteria was separately added to 10 mL of sterile, 1% pasteurized milk at densities of 10</a:t>
            </a:r>
            <a:r>
              <a:rPr lang="en-US" sz="1700" baseline="30000" dirty="0">
                <a:effectLst/>
                <a:latin typeface="Times New Roman" panose="02020603050405020304" pitchFamily="18" charset="0"/>
                <a:ea typeface="Tahoma" panose="020B0604030504040204" pitchFamily="34" charset="0"/>
                <a:cs typeface="Times New Roman" panose="02020603050405020304" pitchFamily="18" charset="0"/>
              </a:rPr>
              <a:t>2</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10</a:t>
            </a:r>
            <a:r>
              <a:rPr lang="en-US" sz="1700" baseline="30000" dirty="0">
                <a:effectLst/>
                <a:latin typeface="Times New Roman" panose="02020603050405020304" pitchFamily="18" charset="0"/>
                <a:ea typeface="Tahoma" panose="020B0604030504040204" pitchFamily="34" charset="0"/>
                <a:cs typeface="Times New Roman" panose="02020603050405020304" pitchFamily="18" charset="0"/>
              </a:rPr>
              <a:t>4</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smtClean="0">
                <a:effectLst/>
                <a:latin typeface="Times New Roman" panose="02020603050405020304" pitchFamily="18" charset="0"/>
                <a:ea typeface="Tahoma" panose="020B0604030504040204" pitchFamily="34" charset="0"/>
                <a:cs typeface="Times New Roman" panose="02020603050405020304" pitchFamily="18" charset="0"/>
              </a:rPr>
              <a:t>10</a:t>
            </a:r>
            <a:r>
              <a:rPr lang="en-US" sz="1700" baseline="30000" dirty="0" smtClean="0">
                <a:effectLst/>
                <a:latin typeface="Times New Roman" panose="02020603050405020304" pitchFamily="18" charset="0"/>
                <a:ea typeface="Tahoma" panose="020B0604030504040204" pitchFamily="34" charset="0"/>
                <a:cs typeface="Times New Roman" panose="02020603050405020304" pitchFamily="18" charset="0"/>
              </a:rPr>
              <a:t>6</a:t>
            </a:r>
            <a:r>
              <a:rPr lang="en-US" sz="1700" dirty="0" smtClean="0">
                <a:effectLst/>
                <a:latin typeface="Times New Roman" panose="02020603050405020304" pitchFamily="18" charset="0"/>
                <a:ea typeface="Tahoma" panose="020B0604030504040204" pitchFamily="34" charset="0"/>
                <a:cs typeface="Times New Roman" panose="02020603050405020304" pitchFamily="18" charset="0"/>
              </a:rPr>
              <a:t>, and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10</a:t>
            </a:r>
            <a:r>
              <a:rPr lang="en-US" sz="1700" baseline="30000" dirty="0">
                <a:effectLst/>
                <a:latin typeface="Times New Roman" panose="02020603050405020304" pitchFamily="18" charset="0"/>
                <a:ea typeface="Tahoma" panose="020B0604030504040204" pitchFamily="34" charset="0"/>
                <a:cs typeface="Times New Roman" panose="02020603050405020304" pitchFamily="18" charset="0"/>
              </a:rPr>
              <a:t>8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The samples were stored at 4°C overnight to stimulate the storage environment of dairy milk. </a:t>
            </a:r>
            <a:r>
              <a:rPr lang="en-US" sz="1700" dirty="0" smtClean="0">
                <a:effectLst/>
                <a:latin typeface="Times New Roman" panose="02020603050405020304" pitchFamily="18" charset="0"/>
                <a:ea typeface="Tahoma" panose="020B0604030504040204" pitchFamily="34" charset="0"/>
                <a:cs typeface="Times New Roman" panose="02020603050405020304" pitchFamily="18" charset="0"/>
              </a:rPr>
              <a:t>For each salmonella/milk bioassay 10µL of phage </a:t>
            </a:r>
            <a:r>
              <a:rPr lang="en-US" sz="1700" dirty="0" smtClean="0">
                <a:latin typeface="Times New Roman" panose="02020603050405020304" pitchFamily="18" charset="0"/>
                <a:ea typeface="Tahoma" panose="020B0604030504040204" pitchFamily="34" charset="0"/>
                <a:cs typeface="Times New Roman" panose="02020603050405020304" pitchFamily="18" charset="0"/>
              </a:rPr>
              <a:t>was</a:t>
            </a:r>
            <a:r>
              <a:rPr lang="en-US" sz="1700" dirty="0" smtClean="0">
                <a:effectLst/>
                <a:latin typeface="Times New Roman" panose="02020603050405020304" pitchFamily="18" charset="0"/>
                <a:ea typeface="Tahoma" panose="020B0604030504040204" pitchFamily="34" charset="0"/>
                <a:cs typeface="Times New Roman" panose="02020603050405020304" pitchFamily="18" charset="0"/>
              </a:rPr>
              <a:t> added for each dilution for each hour, (2h, 3h, and 4h). </a:t>
            </a:r>
            <a:endParaRPr lang="en-US" sz="1700" dirty="0">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200000"/>
              </a:lnSpc>
              <a:spcAft>
                <a:spcPts val="800"/>
              </a:spcAft>
            </a:pPr>
            <a:r>
              <a:rPr lang="en-US" sz="1700" b="1" i="1" dirty="0">
                <a:effectLst/>
                <a:latin typeface="Times New Roman" panose="02020603050405020304" pitchFamily="18" charset="0"/>
                <a:ea typeface="Tahoma" panose="020B0604030504040204" pitchFamily="34" charset="0"/>
                <a:cs typeface="Times New Roman" panose="02020603050405020304" pitchFamily="18" charset="0"/>
              </a:rPr>
              <a:t>Recovery of </a:t>
            </a:r>
            <a:r>
              <a:rPr lang="en-US" sz="1700" b="1" dirty="0">
                <a:effectLst/>
                <a:latin typeface="Times New Roman" panose="02020603050405020304" pitchFamily="18" charset="0"/>
                <a:ea typeface="Tahoma" panose="020B0604030504040204" pitchFamily="34" charset="0"/>
                <a:cs typeface="Times New Roman" panose="02020603050405020304" pitchFamily="18" charset="0"/>
              </a:rPr>
              <a:t>Salmonella</a:t>
            </a:r>
            <a:r>
              <a:rPr lang="en-US" sz="1700" b="1" i="1" dirty="0">
                <a:effectLst/>
                <a:latin typeface="Times New Roman" panose="02020603050405020304" pitchFamily="18" charset="0"/>
                <a:ea typeface="Tahoma" panose="020B0604030504040204" pitchFamily="34" charset="0"/>
                <a:cs typeface="Times New Roman" panose="02020603050405020304" pitchFamily="18" charset="0"/>
              </a:rPr>
              <a:t> and S1: </a:t>
            </a:r>
            <a:r>
              <a:rPr lang="en-US" sz="1700" dirty="0">
                <a:latin typeface="Times New Roman" panose="02020603050405020304" pitchFamily="18" charset="0"/>
                <a:ea typeface="Tahoma" panose="020B0604030504040204" pitchFamily="34" charset="0"/>
                <a:cs typeface="Times New Roman" panose="02020603050405020304" pitchFamily="18" charset="0"/>
              </a:rPr>
              <a:t>Recovery of </a:t>
            </a:r>
            <a:r>
              <a:rPr lang="en-US" sz="1700" i="1" dirty="0">
                <a:latin typeface="Times New Roman" panose="02020603050405020304" pitchFamily="18" charset="0"/>
                <a:ea typeface="Tahoma" panose="020B0604030504040204" pitchFamily="34" charset="0"/>
                <a:cs typeface="Times New Roman" panose="02020603050405020304" pitchFamily="18" charset="0"/>
              </a:rPr>
              <a:t>Salmonella</a:t>
            </a:r>
            <a:r>
              <a:rPr lang="en-US" sz="1700" dirty="0">
                <a:latin typeface="Times New Roman" panose="02020603050405020304" pitchFamily="18" charset="0"/>
                <a:ea typeface="Tahoma" panose="020B0604030504040204" pitchFamily="34" charset="0"/>
                <a:cs typeface="Times New Roman" panose="02020603050405020304" pitchFamily="18" charset="0"/>
              </a:rPr>
              <a:t> and S1 was performed in TSA. From the enriched milk, 1 mL was spread plated and incubated for 24 hours </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37°C.  Overall growth was assessed. Aliquots of the enriched milk were diluted </a:t>
            </a:r>
            <a:r>
              <a:rPr lang="en-US" sz="1700" dirty="0">
                <a:latin typeface="Times New Roman" panose="02020603050405020304" pitchFamily="18" charset="0"/>
                <a:ea typeface="Tahoma" panose="020B0604030504040204" pitchFamily="34" charset="0"/>
                <a:cs typeface="Times New Roman" panose="02020603050405020304" pitchFamily="18" charset="0"/>
              </a:rPr>
              <a:t>and spread</a:t>
            </a:r>
            <a:r>
              <a:rPr lang="en-US" sz="1700" dirty="0">
                <a:effectLst/>
                <a:latin typeface="Times New Roman" panose="02020603050405020304" pitchFamily="18" charset="0"/>
                <a:ea typeface="Tahoma" panose="020B0604030504040204" pitchFamily="34" charset="0"/>
                <a:cs typeface="Times New Roman" panose="02020603050405020304" pitchFamily="18" charset="0"/>
              </a:rPr>
              <a:t> plated onto TSA, all incubated for 24h before colony and density determination.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nSpc>
                <a:spcPct val="200000"/>
              </a:lnSpc>
              <a:spcAft>
                <a:spcPts val="800"/>
              </a:spcAft>
            </a:pPr>
            <a:endParaRPr lang="en-US" sz="1700" dirty="0">
              <a:effectLst/>
              <a:latin typeface="Times New Roman" panose="02020603050405020304" pitchFamily="18" charset="0"/>
              <a:ea typeface="Tahoma" panose="020B0604030504040204" pitchFamily="34" charset="0"/>
              <a:cs typeface="Times New Roman" panose="02020603050405020304" pitchFamily="18" charset="0"/>
            </a:endParaRPr>
          </a:p>
          <a:p>
            <a:pPr marL="0" marR="0">
              <a:lnSpc>
                <a:spcPct val="200000"/>
              </a:lnSpc>
              <a:spcBef>
                <a:spcPts val="0"/>
              </a:spcBef>
              <a:spcAft>
                <a:spcPts val="800"/>
              </a:spcAft>
            </a:pPr>
            <a:endParaRPr lang="en-US" sz="1700" dirty="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9" name="Picture 48">
            <a:extLst>
              <a:ext uri="{FF2B5EF4-FFF2-40B4-BE49-F238E27FC236}">
                <a16:creationId xmlns:a16="http://schemas.microsoft.com/office/drawing/2014/main" id="{69666C0D-8AE1-4D28-9A41-D05B44B0C3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35" t="29132" r="21877" b="21296"/>
          <a:stretch/>
        </p:blipFill>
        <p:spPr>
          <a:xfrm>
            <a:off x="24865699" y="9951921"/>
            <a:ext cx="7916014" cy="6893062"/>
          </a:xfrm>
          <a:prstGeom prst="rect">
            <a:avLst/>
          </a:prstGeom>
        </p:spPr>
      </p:pic>
      <p:graphicFrame>
        <p:nvGraphicFramePr>
          <p:cNvPr id="12" name="Table 11">
            <a:extLst>
              <a:ext uri="{FF2B5EF4-FFF2-40B4-BE49-F238E27FC236}">
                <a16:creationId xmlns:a16="http://schemas.microsoft.com/office/drawing/2014/main" id="{52E8205A-AD50-47DF-8026-A30E13A15A82}"/>
              </a:ext>
            </a:extLst>
          </p:cNvPr>
          <p:cNvGraphicFramePr>
            <a:graphicFrameLocks noGrp="1"/>
          </p:cNvGraphicFramePr>
          <p:nvPr>
            <p:extLst>
              <p:ext uri="{D42A27DB-BD31-4B8C-83A1-F6EECF244321}">
                <p14:modId xmlns:p14="http://schemas.microsoft.com/office/powerpoint/2010/main" val="3438859241"/>
              </p:ext>
            </p:extLst>
          </p:nvPr>
        </p:nvGraphicFramePr>
        <p:xfrm>
          <a:off x="10996717" y="18673878"/>
          <a:ext cx="9548707" cy="7082502"/>
        </p:xfrm>
        <a:graphic>
          <a:graphicData uri="http://schemas.openxmlformats.org/drawingml/2006/table">
            <a:tbl>
              <a:tblPr firstRow="1" firstCol="1" bandRow="1">
                <a:tableStyleId>{68D230F3-CF80-4859-8CE7-A43EE81993B5}</a:tableStyleId>
              </a:tblPr>
              <a:tblGrid>
                <a:gridCol w="3182221">
                  <a:extLst>
                    <a:ext uri="{9D8B030D-6E8A-4147-A177-3AD203B41FA5}">
                      <a16:colId xmlns:a16="http://schemas.microsoft.com/office/drawing/2014/main" val="187494288"/>
                    </a:ext>
                  </a:extLst>
                </a:gridCol>
                <a:gridCol w="3183243">
                  <a:extLst>
                    <a:ext uri="{9D8B030D-6E8A-4147-A177-3AD203B41FA5}">
                      <a16:colId xmlns:a16="http://schemas.microsoft.com/office/drawing/2014/main" val="3855650115"/>
                    </a:ext>
                  </a:extLst>
                </a:gridCol>
                <a:gridCol w="3183243">
                  <a:extLst>
                    <a:ext uri="{9D8B030D-6E8A-4147-A177-3AD203B41FA5}">
                      <a16:colId xmlns:a16="http://schemas.microsoft.com/office/drawing/2014/main" val="4146050614"/>
                    </a:ext>
                  </a:extLst>
                </a:gridCol>
              </a:tblGrid>
              <a:tr h="1011786">
                <a:tc>
                  <a:txBody>
                    <a:bodyPr/>
                    <a:lstStyle/>
                    <a:p>
                      <a:pPr marL="0" marR="0" algn="ctr">
                        <a:lnSpc>
                          <a:spcPct val="107000"/>
                        </a:lnSpc>
                        <a:spcBef>
                          <a:spcPts val="0"/>
                        </a:spcBef>
                        <a:spcAft>
                          <a:spcPts val="0"/>
                        </a:spcAft>
                      </a:pPr>
                      <a:r>
                        <a:rPr lang="en-US" sz="1100" dirty="0">
                          <a:effectLst/>
                        </a:rPr>
                        <a:t>2hrs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TSA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SSA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14086"/>
                  </a:ext>
                </a:extLst>
              </a:tr>
              <a:tr h="1011786">
                <a:tc>
                  <a:txBody>
                    <a:bodyPr/>
                    <a:lstStyle/>
                    <a:p>
                      <a:pPr marL="0" marR="0" algn="ctr">
                        <a:lnSpc>
                          <a:spcPct val="107000"/>
                        </a:lnSpc>
                        <a:spcBef>
                          <a:spcPts val="0"/>
                        </a:spcBef>
                        <a:spcAft>
                          <a:spcPts val="0"/>
                        </a:spcAft>
                      </a:pPr>
                      <a:r>
                        <a:rPr lang="en-US" sz="1100">
                          <a:effectLst/>
                        </a:rPr>
                        <a:t>S1 10</a:t>
                      </a:r>
                      <a:r>
                        <a:rPr lang="en-US" sz="11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8665836"/>
                  </a:ext>
                </a:extLst>
              </a:tr>
              <a:tr h="1011786">
                <a:tc>
                  <a:txBody>
                    <a:bodyPr/>
                    <a:lstStyle/>
                    <a:p>
                      <a:pPr marL="0" marR="0" algn="ctr">
                        <a:lnSpc>
                          <a:spcPct val="107000"/>
                        </a:lnSpc>
                        <a:spcBef>
                          <a:spcPts val="0"/>
                        </a:spcBef>
                        <a:spcAft>
                          <a:spcPts val="0"/>
                        </a:spcAft>
                      </a:pPr>
                      <a:r>
                        <a:rPr lang="en-US" sz="1100">
                          <a:effectLst/>
                        </a:rPr>
                        <a:t>S1 10</a:t>
                      </a:r>
                      <a:r>
                        <a:rPr lang="en-US" sz="1100" baseline="30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2310631"/>
                  </a:ext>
                </a:extLst>
              </a:tr>
              <a:tr h="1011786">
                <a:tc>
                  <a:txBody>
                    <a:bodyPr/>
                    <a:lstStyle/>
                    <a:p>
                      <a:pPr marL="0" marR="0" algn="ctr">
                        <a:lnSpc>
                          <a:spcPct val="107000"/>
                        </a:lnSpc>
                        <a:spcBef>
                          <a:spcPts val="0"/>
                        </a:spcBef>
                        <a:spcAft>
                          <a:spcPts val="0"/>
                        </a:spcAft>
                      </a:pPr>
                      <a:r>
                        <a:rPr lang="en-US" sz="1100">
                          <a:effectLst/>
                        </a:rPr>
                        <a:t>S1 10</a:t>
                      </a:r>
                      <a:r>
                        <a:rPr lang="en-US" sz="1100" baseline="300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3029582"/>
                  </a:ext>
                </a:extLst>
              </a:tr>
              <a:tr h="1011786">
                <a:tc>
                  <a:txBody>
                    <a:bodyPr/>
                    <a:lstStyle/>
                    <a:p>
                      <a:pPr marL="0" marR="0" algn="ctr">
                        <a:lnSpc>
                          <a:spcPct val="107000"/>
                        </a:lnSpc>
                        <a:spcBef>
                          <a:spcPts val="0"/>
                        </a:spcBef>
                        <a:spcAft>
                          <a:spcPts val="0"/>
                        </a:spcAft>
                      </a:pPr>
                      <a:r>
                        <a:rPr lang="en-US" sz="1100" dirty="0">
                          <a:effectLst/>
                        </a:rPr>
                        <a:t>SE 10</a:t>
                      </a:r>
                      <a:r>
                        <a:rPr lang="en-US" sz="1100" baseline="300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2454590"/>
                  </a:ext>
                </a:extLst>
              </a:tr>
              <a:tr h="1011786">
                <a:tc>
                  <a:txBody>
                    <a:bodyPr/>
                    <a:lstStyle/>
                    <a:p>
                      <a:pPr marL="0" marR="0" algn="ctr">
                        <a:lnSpc>
                          <a:spcPct val="107000"/>
                        </a:lnSpc>
                        <a:spcBef>
                          <a:spcPts val="0"/>
                        </a:spcBef>
                        <a:spcAft>
                          <a:spcPts val="0"/>
                        </a:spcAft>
                      </a:pPr>
                      <a:r>
                        <a:rPr lang="en-US" sz="1100" dirty="0">
                          <a:effectLst/>
                        </a:rPr>
                        <a:t>SE 10</a:t>
                      </a:r>
                      <a:r>
                        <a:rPr lang="en-US" sz="1100" baseline="300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2708577"/>
                  </a:ext>
                </a:extLst>
              </a:tr>
              <a:tr h="1011786">
                <a:tc>
                  <a:txBody>
                    <a:bodyPr/>
                    <a:lstStyle/>
                    <a:p>
                      <a:pPr marL="0" marR="0" algn="ctr">
                        <a:lnSpc>
                          <a:spcPct val="107000"/>
                        </a:lnSpc>
                        <a:spcBef>
                          <a:spcPts val="0"/>
                        </a:spcBef>
                        <a:spcAft>
                          <a:spcPts val="0"/>
                        </a:spcAft>
                      </a:pPr>
                      <a:r>
                        <a:rPr lang="en-US" sz="1100" dirty="0">
                          <a:effectLst/>
                        </a:rPr>
                        <a:t>SE 10</a:t>
                      </a:r>
                      <a:r>
                        <a:rPr lang="en-US" sz="1100" baseline="300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3100140"/>
                  </a:ext>
                </a:extLst>
              </a:tr>
            </a:tbl>
          </a:graphicData>
        </a:graphic>
      </p:graphicFrame>
      <p:graphicFrame>
        <p:nvGraphicFramePr>
          <p:cNvPr id="13" name="Table 12">
            <a:extLst>
              <a:ext uri="{FF2B5EF4-FFF2-40B4-BE49-F238E27FC236}">
                <a16:creationId xmlns:a16="http://schemas.microsoft.com/office/drawing/2014/main" id="{FC91B281-375C-47A8-893F-12C8A70AF659}"/>
              </a:ext>
            </a:extLst>
          </p:cNvPr>
          <p:cNvGraphicFramePr>
            <a:graphicFrameLocks noGrp="1"/>
          </p:cNvGraphicFramePr>
          <p:nvPr>
            <p:extLst>
              <p:ext uri="{D42A27DB-BD31-4B8C-83A1-F6EECF244321}">
                <p14:modId xmlns:p14="http://schemas.microsoft.com/office/powerpoint/2010/main" val="3691275751"/>
              </p:ext>
            </p:extLst>
          </p:nvPr>
        </p:nvGraphicFramePr>
        <p:xfrm>
          <a:off x="22528260" y="18284728"/>
          <a:ext cx="8563865" cy="7219801"/>
        </p:xfrm>
        <a:graphic>
          <a:graphicData uri="http://schemas.openxmlformats.org/drawingml/2006/table">
            <a:tbl>
              <a:tblPr firstRow="1" firstCol="1" bandRow="1">
                <a:tableStyleId>{68D230F3-CF80-4859-8CE7-A43EE81993B5}</a:tableStyleId>
              </a:tblPr>
              <a:tblGrid>
                <a:gridCol w="2854011">
                  <a:extLst>
                    <a:ext uri="{9D8B030D-6E8A-4147-A177-3AD203B41FA5}">
                      <a16:colId xmlns:a16="http://schemas.microsoft.com/office/drawing/2014/main" val="458918928"/>
                    </a:ext>
                  </a:extLst>
                </a:gridCol>
                <a:gridCol w="2854927">
                  <a:extLst>
                    <a:ext uri="{9D8B030D-6E8A-4147-A177-3AD203B41FA5}">
                      <a16:colId xmlns:a16="http://schemas.microsoft.com/office/drawing/2014/main" val="3630021345"/>
                    </a:ext>
                  </a:extLst>
                </a:gridCol>
                <a:gridCol w="2854927">
                  <a:extLst>
                    <a:ext uri="{9D8B030D-6E8A-4147-A177-3AD203B41FA5}">
                      <a16:colId xmlns:a16="http://schemas.microsoft.com/office/drawing/2014/main" val="3221219824"/>
                    </a:ext>
                  </a:extLst>
                </a:gridCol>
              </a:tblGrid>
              <a:tr h="1068273">
                <a:tc>
                  <a:txBody>
                    <a:bodyPr/>
                    <a:lstStyle/>
                    <a:p>
                      <a:pPr marL="0" marR="0" algn="ctr">
                        <a:lnSpc>
                          <a:spcPct val="107000"/>
                        </a:lnSpc>
                        <a:spcBef>
                          <a:spcPts val="0"/>
                        </a:spcBef>
                        <a:spcAft>
                          <a:spcPts val="0"/>
                        </a:spcAft>
                      </a:pPr>
                      <a:r>
                        <a:rPr lang="en-US" sz="1100">
                          <a:effectLst/>
                        </a:rPr>
                        <a:t>3hrs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TSA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SSA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6988393"/>
                  </a:ext>
                </a:extLst>
              </a:tr>
              <a:tr h="1068273">
                <a:tc>
                  <a:txBody>
                    <a:bodyPr/>
                    <a:lstStyle/>
                    <a:p>
                      <a:pPr marL="0" marR="0" algn="ctr">
                        <a:lnSpc>
                          <a:spcPct val="107000"/>
                        </a:lnSpc>
                        <a:spcBef>
                          <a:spcPts val="0"/>
                        </a:spcBef>
                        <a:spcAft>
                          <a:spcPts val="0"/>
                        </a:spcAft>
                      </a:pPr>
                      <a:r>
                        <a:rPr lang="en-US" sz="1100">
                          <a:effectLst/>
                        </a:rPr>
                        <a:t>S1 10</a:t>
                      </a:r>
                      <a:r>
                        <a:rPr lang="en-US" sz="11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1199370"/>
                  </a:ext>
                </a:extLst>
              </a:tr>
              <a:tr h="810163">
                <a:tc>
                  <a:txBody>
                    <a:bodyPr/>
                    <a:lstStyle/>
                    <a:p>
                      <a:pPr marL="0" marR="0" algn="ctr">
                        <a:lnSpc>
                          <a:spcPct val="107000"/>
                        </a:lnSpc>
                        <a:spcBef>
                          <a:spcPts val="0"/>
                        </a:spcBef>
                        <a:spcAft>
                          <a:spcPts val="0"/>
                        </a:spcAft>
                      </a:pPr>
                      <a:r>
                        <a:rPr lang="en-US" sz="1100">
                          <a:effectLst/>
                        </a:rPr>
                        <a:t>S1 10</a:t>
                      </a:r>
                      <a:r>
                        <a:rPr lang="en-US" sz="1100" baseline="30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2039841"/>
                  </a:ext>
                </a:extLst>
              </a:tr>
              <a:tr h="1068273">
                <a:tc>
                  <a:txBody>
                    <a:bodyPr/>
                    <a:lstStyle/>
                    <a:p>
                      <a:pPr marL="0" marR="0" algn="ctr">
                        <a:lnSpc>
                          <a:spcPct val="107000"/>
                        </a:lnSpc>
                        <a:spcBef>
                          <a:spcPts val="0"/>
                        </a:spcBef>
                        <a:spcAft>
                          <a:spcPts val="0"/>
                        </a:spcAft>
                      </a:pPr>
                      <a:r>
                        <a:rPr lang="en-US" sz="1100" dirty="0">
                          <a:effectLst/>
                        </a:rPr>
                        <a:t>S1 10</a:t>
                      </a:r>
                      <a:r>
                        <a:rPr lang="en-US" sz="1100" baseline="300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4819184"/>
                  </a:ext>
                </a:extLst>
              </a:tr>
              <a:tr h="1068273">
                <a:tc>
                  <a:txBody>
                    <a:bodyPr/>
                    <a:lstStyle/>
                    <a:p>
                      <a:pPr marL="0" marR="0" algn="ctr">
                        <a:lnSpc>
                          <a:spcPct val="107000"/>
                        </a:lnSpc>
                        <a:spcBef>
                          <a:spcPts val="0"/>
                        </a:spcBef>
                        <a:spcAft>
                          <a:spcPts val="0"/>
                        </a:spcAft>
                      </a:pPr>
                      <a:r>
                        <a:rPr lang="en-US" sz="1100" dirty="0">
                          <a:effectLst/>
                        </a:rPr>
                        <a:t>SCE 10</a:t>
                      </a:r>
                      <a:r>
                        <a:rPr lang="en-US" sz="1100" baseline="300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7331027"/>
                  </a:ext>
                </a:extLst>
              </a:tr>
              <a:tr h="1068273">
                <a:tc>
                  <a:txBody>
                    <a:bodyPr/>
                    <a:lstStyle/>
                    <a:p>
                      <a:pPr marL="0" marR="0" algn="ctr">
                        <a:lnSpc>
                          <a:spcPct val="107000"/>
                        </a:lnSpc>
                        <a:spcBef>
                          <a:spcPts val="0"/>
                        </a:spcBef>
                        <a:spcAft>
                          <a:spcPts val="0"/>
                        </a:spcAft>
                      </a:pPr>
                      <a:r>
                        <a:rPr lang="en-US" sz="1100" dirty="0">
                          <a:effectLst/>
                        </a:rPr>
                        <a:t>SE 10</a:t>
                      </a:r>
                      <a:r>
                        <a:rPr lang="en-US" sz="1100" baseline="300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5399064"/>
                  </a:ext>
                </a:extLst>
              </a:tr>
              <a:tr h="1068273">
                <a:tc>
                  <a:txBody>
                    <a:bodyPr/>
                    <a:lstStyle/>
                    <a:p>
                      <a:pPr marL="0" marR="0" algn="ctr">
                        <a:lnSpc>
                          <a:spcPct val="107000"/>
                        </a:lnSpc>
                        <a:spcBef>
                          <a:spcPts val="0"/>
                        </a:spcBef>
                        <a:spcAft>
                          <a:spcPts val="0"/>
                        </a:spcAft>
                      </a:pPr>
                      <a:r>
                        <a:rPr lang="en-US" sz="1100" dirty="0">
                          <a:effectLst/>
                        </a:rPr>
                        <a:t>SE 10</a:t>
                      </a:r>
                      <a:r>
                        <a:rPr lang="en-US" sz="1100" baseline="300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763925"/>
                  </a:ext>
                </a:extLst>
              </a:tr>
            </a:tbl>
          </a:graphicData>
        </a:graphic>
      </p:graphicFrame>
      <p:graphicFrame>
        <p:nvGraphicFramePr>
          <p:cNvPr id="2" name="Table 1">
            <a:extLst>
              <a:ext uri="{FF2B5EF4-FFF2-40B4-BE49-F238E27FC236}">
                <a16:creationId xmlns:a16="http://schemas.microsoft.com/office/drawing/2014/main" id="{AA574F53-4ED9-449E-BDF2-FF7DA35AA210}"/>
              </a:ext>
            </a:extLst>
          </p:cNvPr>
          <p:cNvGraphicFramePr>
            <a:graphicFrameLocks noGrp="1"/>
          </p:cNvGraphicFramePr>
          <p:nvPr>
            <p:extLst>
              <p:ext uri="{D42A27DB-BD31-4B8C-83A1-F6EECF244321}">
                <p14:modId xmlns:p14="http://schemas.microsoft.com/office/powerpoint/2010/main" val="1070084280"/>
              </p:ext>
            </p:extLst>
          </p:nvPr>
        </p:nvGraphicFramePr>
        <p:xfrm>
          <a:off x="22528258" y="26146128"/>
          <a:ext cx="8563867" cy="6585194"/>
        </p:xfrm>
        <a:graphic>
          <a:graphicData uri="http://schemas.openxmlformats.org/drawingml/2006/table">
            <a:tbl>
              <a:tblPr firstRow="1" firstCol="1" bandRow="1">
                <a:tableStyleId>{68D230F3-CF80-4859-8CE7-A43EE81993B5}</a:tableStyleId>
              </a:tblPr>
              <a:tblGrid>
                <a:gridCol w="4286401">
                  <a:extLst>
                    <a:ext uri="{9D8B030D-6E8A-4147-A177-3AD203B41FA5}">
                      <a16:colId xmlns:a16="http://schemas.microsoft.com/office/drawing/2014/main" val="2012647296"/>
                    </a:ext>
                  </a:extLst>
                </a:gridCol>
                <a:gridCol w="1422539">
                  <a:extLst>
                    <a:ext uri="{9D8B030D-6E8A-4147-A177-3AD203B41FA5}">
                      <a16:colId xmlns:a16="http://schemas.microsoft.com/office/drawing/2014/main" val="4192763102"/>
                    </a:ext>
                  </a:extLst>
                </a:gridCol>
                <a:gridCol w="2854927">
                  <a:extLst>
                    <a:ext uri="{9D8B030D-6E8A-4147-A177-3AD203B41FA5}">
                      <a16:colId xmlns:a16="http://schemas.microsoft.com/office/drawing/2014/main" val="2859403327"/>
                    </a:ext>
                  </a:extLst>
                </a:gridCol>
              </a:tblGrid>
              <a:tr h="940742">
                <a:tc>
                  <a:txBody>
                    <a:bodyPr/>
                    <a:lstStyle/>
                    <a:p>
                      <a:pPr marL="0" marR="0">
                        <a:lnSpc>
                          <a:spcPct val="107000"/>
                        </a:lnSpc>
                        <a:spcBef>
                          <a:spcPts val="0"/>
                        </a:spcBef>
                        <a:spcAft>
                          <a:spcPts val="0"/>
                        </a:spcAft>
                      </a:pPr>
                      <a:r>
                        <a:rPr lang="en-US" sz="1100" dirty="0">
                          <a:effectLst/>
                        </a:rPr>
                        <a:t>4hrs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TSA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SSA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8992153"/>
                  </a:ext>
                </a:extLst>
              </a:tr>
              <a:tr h="940742">
                <a:tc>
                  <a:txBody>
                    <a:bodyPr/>
                    <a:lstStyle/>
                    <a:p>
                      <a:pPr marL="0" marR="0">
                        <a:lnSpc>
                          <a:spcPct val="107000"/>
                        </a:lnSpc>
                        <a:spcBef>
                          <a:spcPts val="0"/>
                        </a:spcBef>
                        <a:spcAft>
                          <a:spcPts val="0"/>
                        </a:spcAft>
                      </a:pPr>
                      <a:r>
                        <a:rPr lang="en-US" sz="1100">
                          <a:effectLst/>
                        </a:rPr>
                        <a:t>S1 10</a:t>
                      </a:r>
                      <a:r>
                        <a:rPr lang="en-US" sz="11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8056548"/>
                  </a:ext>
                </a:extLst>
              </a:tr>
              <a:tr h="940742">
                <a:tc>
                  <a:txBody>
                    <a:bodyPr/>
                    <a:lstStyle/>
                    <a:p>
                      <a:pPr marL="0" marR="0">
                        <a:lnSpc>
                          <a:spcPct val="107000"/>
                        </a:lnSpc>
                        <a:spcBef>
                          <a:spcPts val="0"/>
                        </a:spcBef>
                        <a:spcAft>
                          <a:spcPts val="0"/>
                        </a:spcAft>
                      </a:pPr>
                      <a:r>
                        <a:rPr lang="en-US" sz="1100" dirty="0">
                          <a:effectLst/>
                        </a:rPr>
                        <a:t>S1 10</a:t>
                      </a:r>
                      <a:r>
                        <a:rPr lang="en-US" sz="1100" baseline="300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5202301"/>
                  </a:ext>
                </a:extLst>
              </a:tr>
              <a:tr h="940742">
                <a:tc>
                  <a:txBody>
                    <a:bodyPr/>
                    <a:lstStyle/>
                    <a:p>
                      <a:pPr marL="0" marR="0">
                        <a:lnSpc>
                          <a:spcPct val="107000"/>
                        </a:lnSpc>
                        <a:spcBef>
                          <a:spcPts val="0"/>
                        </a:spcBef>
                        <a:spcAft>
                          <a:spcPts val="0"/>
                        </a:spcAft>
                      </a:pPr>
                      <a:r>
                        <a:rPr lang="en-US" sz="1100" dirty="0">
                          <a:effectLst/>
                        </a:rPr>
                        <a:t>S1 10</a:t>
                      </a:r>
                      <a:r>
                        <a:rPr lang="en-US" sz="1100" baseline="300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6119754"/>
                  </a:ext>
                </a:extLst>
              </a:tr>
              <a:tr h="940742">
                <a:tc>
                  <a:txBody>
                    <a:bodyPr/>
                    <a:lstStyle/>
                    <a:p>
                      <a:pPr marL="0" marR="0">
                        <a:lnSpc>
                          <a:spcPct val="107000"/>
                        </a:lnSpc>
                        <a:spcBef>
                          <a:spcPts val="0"/>
                        </a:spcBef>
                        <a:spcAft>
                          <a:spcPts val="0"/>
                        </a:spcAft>
                      </a:pPr>
                      <a:r>
                        <a:rPr lang="en-US" sz="1100" dirty="0">
                          <a:effectLst/>
                        </a:rPr>
                        <a:t>SE 10</a:t>
                      </a:r>
                      <a:r>
                        <a:rPr lang="en-US" sz="1100" baseline="300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1553617"/>
                  </a:ext>
                </a:extLst>
              </a:tr>
              <a:tr h="940742">
                <a:tc>
                  <a:txBody>
                    <a:bodyPr/>
                    <a:lstStyle/>
                    <a:p>
                      <a:pPr marL="0" marR="0">
                        <a:lnSpc>
                          <a:spcPct val="107000"/>
                        </a:lnSpc>
                        <a:spcBef>
                          <a:spcPts val="0"/>
                        </a:spcBef>
                        <a:spcAft>
                          <a:spcPts val="0"/>
                        </a:spcAft>
                      </a:pPr>
                      <a:r>
                        <a:rPr lang="en-US" sz="1100" dirty="0">
                          <a:effectLst/>
                        </a:rPr>
                        <a:t>SE 10</a:t>
                      </a:r>
                      <a:r>
                        <a:rPr lang="en-US" sz="1100" baseline="300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3051008"/>
                  </a:ext>
                </a:extLst>
              </a:tr>
              <a:tr h="940742">
                <a:tc>
                  <a:txBody>
                    <a:bodyPr/>
                    <a:lstStyle/>
                    <a:p>
                      <a:pPr marL="0" marR="0">
                        <a:lnSpc>
                          <a:spcPct val="107000"/>
                        </a:lnSpc>
                        <a:spcBef>
                          <a:spcPts val="0"/>
                        </a:spcBef>
                        <a:spcAft>
                          <a:spcPts val="0"/>
                        </a:spcAft>
                      </a:pPr>
                      <a:r>
                        <a:rPr lang="en-US" sz="1100" dirty="0">
                          <a:effectLst/>
                        </a:rPr>
                        <a:t>SE 10</a:t>
                      </a:r>
                      <a:r>
                        <a:rPr lang="en-US" sz="1100" baseline="300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0451708"/>
                  </a:ext>
                </a:extLst>
              </a:tr>
            </a:tbl>
          </a:graphicData>
        </a:graphic>
      </p:graphicFrame>
      <p:sp>
        <p:nvSpPr>
          <p:cNvPr id="3" name="TextBox 2">
            <a:extLst>
              <a:ext uri="{FF2B5EF4-FFF2-40B4-BE49-F238E27FC236}">
                <a16:creationId xmlns:a16="http://schemas.microsoft.com/office/drawing/2014/main" id="{CD6E4D6B-DD3E-4225-BD77-3D3EB3324E50}"/>
              </a:ext>
            </a:extLst>
          </p:cNvPr>
          <p:cNvSpPr txBox="1"/>
          <p:nvPr/>
        </p:nvSpPr>
        <p:spPr>
          <a:xfrm>
            <a:off x="10623696" y="17086472"/>
            <a:ext cx="20197612" cy="400110"/>
          </a:xfrm>
          <a:prstGeom prst="rect">
            <a:avLst/>
          </a:prstGeom>
          <a:noFill/>
        </p:spPr>
        <p:txBody>
          <a:bodyPr wrap="square" rtlCol="0">
            <a:spAutoFit/>
          </a:bodyPr>
          <a:lstStyle/>
          <a:p>
            <a:r>
              <a:rPr lang="en-US" sz="2000" b="1" dirty="0">
                <a:latin typeface="Times New Roman" panose="02020603050405020304" pitchFamily="18" charset="0"/>
                <a:ea typeface="Tahoma" panose="020B0604030504040204" pitchFamily="34" charset="0"/>
                <a:cs typeface="Times New Roman" panose="02020603050405020304" pitchFamily="18" charset="0"/>
              </a:rPr>
              <a:t>Figure 1: </a:t>
            </a:r>
            <a:r>
              <a:rPr lang="en-US" sz="2000" dirty="0">
                <a:latin typeface="Times New Roman" panose="02020603050405020304" pitchFamily="18" charset="0"/>
                <a:ea typeface="Tahoma" panose="020B0604030504040204" pitchFamily="34" charset="0"/>
                <a:cs typeface="Times New Roman" panose="02020603050405020304" pitchFamily="18" charset="0"/>
              </a:rPr>
              <a:t>Typical phage plaques counted as </a:t>
            </a:r>
            <a:r>
              <a:rPr lang="en-US" sz="2000" dirty="0" err="1">
                <a:latin typeface="Times New Roman" panose="02020603050405020304" pitchFamily="18" charset="0"/>
                <a:ea typeface="Tahoma" panose="020B0604030504040204" pitchFamily="34" charset="0"/>
                <a:cs typeface="Times New Roman" panose="02020603050405020304" pitchFamily="18" charset="0"/>
              </a:rPr>
              <a:t>pfu</a:t>
            </a:r>
            <a:r>
              <a:rPr lang="en-US" sz="2000" dirty="0">
                <a:latin typeface="Times New Roman" panose="02020603050405020304" pitchFamily="18" charset="0"/>
                <a:ea typeface="Tahoma" panose="020B0604030504040204" pitchFamily="34" charset="0"/>
                <a:cs typeface="Times New Roman" panose="02020603050405020304" pitchFamily="18" charset="0"/>
              </a:rPr>
              <a:t> on TSA (center) and SSA plates (left and right).  </a:t>
            </a:r>
          </a:p>
        </p:txBody>
      </p:sp>
      <p:sp>
        <p:nvSpPr>
          <p:cNvPr id="8" name="TextBox 7">
            <a:extLst>
              <a:ext uri="{FF2B5EF4-FFF2-40B4-BE49-F238E27FC236}">
                <a16:creationId xmlns:a16="http://schemas.microsoft.com/office/drawing/2014/main" id="{35930C23-B83B-4E1B-8BAA-56A2F1493581}"/>
              </a:ext>
            </a:extLst>
          </p:cNvPr>
          <p:cNvSpPr txBox="1"/>
          <p:nvPr/>
        </p:nvSpPr>
        <p:spPr>
          <a:xfrm>
            <a:off x="11268287" y="26146128"/>
            <a:ext cx="8194580" cy="2862322"/>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Table </a:t>
            </a:r>
            <a:r>
              <a:rPr lang="en-US" sz="3600" b="1" dirty="0" smtClean="0">
                <a:latin typeface="Times New Roman" panose="02020603050405020304" pitchFamily="18" charset="0"/>
                <a:cs typeface="Times New Roman" panose="02020603050405020304" pitchFamily="18" charset="0"/>
              </a:rPr>
              <a:t>1 (above): </a:t>
            </a:r>
            <a:r>
              <a:rPr lang="en-US" sz="3600" dirty="0">
                <a:latin typeface="Times New Roman" panose="02020603050405020304" pitchFamily="18" charset="0"/>
                <a:cs typeface="Times New Roman" panose="02020603050405020304" pitchFamily="18" charset="0"/>
              </a:rPr>
              <a:t>Comparative plaque-forming units (</a:t>
            </a:r>
            <a:r>
              <a:rPr lang="en-US" sz="3600" dirty="0" err="1">
                <a:latin typeface="Times New Roman" panose="02020603050405020304" pitchFamily="18" charset="0"/>
                <a:cs typeface="Times New Roman" panose="02020603050405020304" pitchFamily="18" charset="0"/>
              </a:rPr>
              <a:t>pfu</a:t>
            </a:r>
            <a:r>
              <a:rPr lang="en-US" sz="3600" dirty="0">
                <a:latin typeface="Times New Roman" panose="02020603050405020304" pitchFamily="18" charset="0"/>
                <a:cs typeface="Times New Roman" panose="02020603050405020304" pitchFamily="18" charset="0"/>
              </a:rPr>
              <a:t>) present in TSA and SSA-plated </a:t>
            </a:r>
            <a:r>
              <a:rPr lang="en-US" sz="3600" i="1" dirty="0">
                <a:latin typeface="Times New Roman" panose="02020603050405020304" pitchFamily="18" charset="0"/>
                <a:cs typeface="Times New Roman" panose="02020603050405020304" pitchFamily="18" charset="0"/>
              </a:rPr>
              <a:t>Salmonella S1 </a:t>
            </a:r>
            <a:r>
              <a:rPr lang="en-US" sz="3600" dirty="0">
                <a:latin typeface="Times New Roman" panose="02020603050405020304" pitchFamily="18" charset="0"/>
                <a:cs typeface="Times New Roman" panose="02020603050405020304" pitchFamily="18" charset="0"/>
              </a:rPr>
              <a:t>and </a:t>
            </a:r>
            <a:r>
              <a:rPr lang="en-US" sz="3600" i="1" dirty="0">
                <a:latin typeface="Times New Roman" panose="02020603050405020304" pitchFamily="18" charset="0"/>
                <a:cs typeface="Times New Roman" panose="02020603050405020304" pitchFamily="18" charset="0"/>
              </a:rPr>
              <a:t>S. </a:t>
            </a:r>
            <a:r>
              <a:rPr lang="en-US" sz="3600" i="1" dirty="0" err="1">
                <a:latin typeface="Times New Roman" panose="02020603050405020304" pitchFamily="18" charset="0"/>
                <a:cs typeface="Times New Roman" panose="02020603050405020304" pitchFamily="18" charset="0"/>
              </a:rPr>
              <a:t>enterica</a:t>
            </a:r>
            <a:r>
              <a:rPr lang="en-US" sz="3600" i="1"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SE) at </a:t>
            </a:r>
            <a:r>
              <a:rPr lang="en-US" sz="3600" dirty="0">
                <a:latin typeface="Times New Roman" panose="02020603050405020304" pitchFamily="18" charset="0"/>
                <a:cs typeface="Times New Roman" panose="02020603050405020304" pitchFamily="18" charset="0"/>
              </a:rPr>
              <a:t>2h, </a:t>
            </a:r>
            <a:r>
              <a:rPr lang="en-US" sz="3600" dirty="0" smtClean="0">
                <a:latin typeface="Times New Roman" panose="02020603050405020304" pitchFamily="18" charset="0"/>
                <a:cs typeface="Times New Roman" panose="02020603050405020304" pitchFamily="18" charset="0"/>
              </a:rPr>
              <a:t>3h </a:t>
            </a:r>
            <a:r>
              <a:rPr lang="en-US" sz="3600" b="1" dirty="0" smtClean="0">
                <a:latin typeface="Times New Roman" panose="02020603050405020304" pitchFamily="18" charset="0"/>
                <a:cs typeface="Times New Roman" panose="02020603050405020304" pitchFamily="18" charset="0"/>
              </a:rPr>
              <a:t>(top right)</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and 4h </a:t>
            </a:r>
            <a:r>
              <a:rPr lang="en-US" sz="3600" b="1" dirty="0" smtClean="0">
                <a:latin typeface="Times New Roman" panose="02020603050405020304" pitchFamily="18" charset="0"/>
                <a:cs typeface="Times New Roman" panose="02020603050405020304" pitchFamily="18" charset="0"/>
              </a:rPr>
              <a:t>(</a:t>
            </a:r>
            <a:r>
              <a:rPr lang="en-US" sz="3600" b="1" dirty="0" smtClean="0">
                <a:latin typeface="Times New Roman" panose="02020603050405020304" pitchFamily="18" charset="0"/>
                <a:cs typeface="Times New Roman" panose="02020603050405020304" pitchFamily="18" charset="0"/>
              </a:rPr>
              <a:t>bottom right</a:t>
            </a:r>
            <a:r>
              <a:rPr lang="en-US" sz="3600" b="1"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and at different </a:t>
            </a:r>
            <a:r>
              <a:rPr lang="en-US" sz="3600" dirty="0" smtClean="0">
                <a:latin typeface="Times New Roman" panose="02020603050405020304" pitchFamily="18" charset="0"/>
                <a:cs typeface="Times New Roman" panose="02020603050405020304" pitchFamily="18" charset="0"/>
              </a:rPr>
              <a:t>dilutions. </a:t>
            </a:r>
            <a:endParaRPr lang="en-US" sz="3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66189" y="108917"/>
            <a:ext cx="4925011" cy="1549300"/>
          </a:xfrm>
          <a:prstGeom prst="rect">
            <a:avLst/>
          </a:prstGeom>
        </p:spPr>
      </p:pic>
      <p:sp>
        <p:nvSpPr>
          <p:cNvPr id="9" name="TextBox 8">
            <a:extLst>
              <a:ext uri="{FF2B5EF4-FFF2-40B4-BE49-F238E27FC236}">
                <a16:creationId xmlns:a16="http://schemas.microsoft.com/office/drawing/2014/main" id="{7DD0D8E9-05F5-4BA0-976E-2B4C6736E942}"/>
              </a:ext>
            </a:extLst>
          </p:cNvPr>
          <p:cNvSpPr txBox="1"/>
          <p:nvPr/>
        </p:nvSpPr>
        <p:spPr>
          <a:xfrm>
            <a:off x="33671905" y="6033716"/>
            <a:ext cx="9361358" cy="11849398"/>
          </a:xfrm>
          <a:prstGeom prst="rect">
            <a:avLst/>
          </a:prstGeom>
          <a:noFill/>
        </p:spPr>
        <p:txBody>
          <a:bodyPr wrap="square" rtlCol="0">
            <a:spAutoFit/>
          </a:bodyPr>
          <a:lstStyle/>
          <a:p>
            <a:r>
              <a:rPr lang="en-US" sz="3800" b="1" dirty="0">
                <a:latin typeface="Times New Roman" panose="02020603050405020304" pitchFamily="18" charset="0"/>
                <a:ea typeface="Tahoma" panose="020B0604030504040204" pitchFamily="34" charset="0"/>
                <a:cs typeface="Times New Roman" panose="02020603050405020304" pitchFamily="18" charset="0"/>
              </a:rPr>
              <a:t>Broad </a:t>
            </a:r>
            <a:r>
              <a:rPr lang="en-US" sz="3800" b="1" dirty="0" smtClean="0">
                <a:latin typeface="Times New Roman" panose="02020603050405020304" pitchFamily="18" charset="0"/>
                <a:ea typeface="Tahoma" panose="020B0604030504040204" pitchFamily="34" charset="0"/>
                <a:cs typeface="Times New Roman" panose="02020603050405020304" pitchFamily="18" charset="0"/>
              </a:rPr>
              <a:t>impact </a:t>
            </a:r>
            <a:r>
              <a:rPr lang="en-US" sz="3800" dirty="0" smtClean="0">
                <a:latin typeface="Times New Roman" panose="02020603050405020304" pitchFamily="18" charset="0"/>
                <a:ea typeface="Tahoma" panose="020B0604030504040204" pitchFamily="34" charset="0"/>
                <a:cs typeface="Times New Roman" panose="02020603050405020304" pitchFamily="18" charset="0"/>
              </a:rPr>
              <a:t>-</a:t>
            </a:r>
            <a:r>
              <a:rPr lang="en-US" sz="3800" dirty="0" smtClean="0">
                <a:effectLst/>
                <a:latin typeface="Times New Roman" panose="02020603050405020304" pitchFamily="18" charset="0"/>
                <a:ea typeface="Tahoma" panose="020B0604030504040204" pitchFamily="34" charset="0"/>
                <a:cs typeface="Times New Roman" panose="02020603050405020304" pitchFamily="18" charset="0"/>
              </a:rPr>
              <a:t>A </a:t>
            </a:r>
            <a:r>
              <a:rPr lang="en-US" sz="3800" dirty="0">
                <a:effectLst/>
                <a:latin typeface="Times New Roman" panose="02020603050405020304" pitchFamily="18" charset="0"/>
                <a:ea typeface="Tahoma" panose="020B0604030504040204" pitchFamily="34" charset="0"/>
                <a:cs typeface="Times New Roman" panose="02020603050405020304" pitchFamily="18" charset="0"/>
              </a:rPr>
              <a:t>great sense of urgency exists to implement creative approaches for food protection and security, including control of important bacterial pathogens such as Salmonella. The use of bacteriophage for food protection (phage therapy) shows great promise. This study addressed the potential of a commercially available phage to control a natural isolate of </a:t>
            </a:r>
            <a:r>
              <a:rPr lang="en-US" sz="3800" i="1" dirty="0">
                <a:effectLst/>
                <a:latin typeface="Times New Roman" panose="02020603050405020304" pitchFamily="18" charset="0"/>
                <a:ea typeface="Tahoma" panose="020B0604030504040204" pitchFamily="34" charset="0"/>
                <a:cs typeface="Times New Roman" panose="02020603050405020304" pitchFamily="18" charset="0"/>
              </a:rPr>
              <a:t>Salmonella</a:t>
            </a:r>
            <a:r>
              <a:rPr lang="en-US" sz="3800" dirty="0">
                <a:effectLst/>
                <a:latin typeface="Times New Roman" panose="02020603050405020304" pitchFamily="18" charset="0"/>
                <a:ea typeface="Tahoma" panose="020B0604030504040204" pitchFamily="34" charset="0"/>
                <a:cs typeface="Times New Roman" panose="02020603050405020304" pitchFamily="18" charset="0"/>
              </a:rPr>
              <a:t> (S1) from raw milk compared to a reference strain. The effect of this phage on both strains of Salmonella appears to be similar, although more replicates need to be completed, along with comparative growth curves over a ~24h duration, to ascertain and quantify the specific effects of the phage and to analyze any differences on growth rate and survival using appropriate statistical measures</a:t>
            </a:r>
          </a:p>
          <a:p>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6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600" dirty="0"/>
          </a:p>
        </p:txBody>
      </p:sp>
    </p:spTree>
    <p:extLst>
      <p:ext uri="{BB962C8B-B14F-4D97-AF65-F5344CB8AC3E}">
        <p14:creationId xmlns:p14="http://schemas.microsoft.com/office/powerpoint/2010/main" val="403887106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4.0"/>
  <p:tag name="AS_VERSION" val="16.9.0.0"/>
  <p:tag name="MAKESIGNSTEMPLATE" val="inquisitalanchor|09-2018"/>
</p:tagLst>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D58FFE77982A49859C77DEA68528D2" ma:contentTypeVersion="10" ma:contentTypeDescription="Create a new document." ma:contentTypeScope="" ma:versionID="4b32ab41ba08b298546ccad1c9f84518">
  <xsd:schema xmlns:xsd="http://www.w3.org/2001/XMLSchema" xmlns:xs="http://www.w3.org/2001/XMLSchema" xmlns:p="http://schemas.microsoft.com/office/2006/metadata/properties" xmlns:ns3="b9e3f99c-956f-465f-8fcb-0bcd3789d3ea" targetNamespace="http://schemas.microsoft.com/office/2006/metadata/properties" ma:root="true" ma:fieldsID="9ff6b2cd060aad43b3c4eb87677ea305" ns3:_="">
    <xsd:import namespace="b9e3f99c-956f-465f-8fcb-0bcd3789d3e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e3f99c-956f-465f-8fcb-0bcd3789d3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8CD717-C384-458E-9504-E0C2E25DE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e3f99c-956f-465f-8fcb-0bcd3789d3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BC4FFC-AECD-485B-A4C0-1391B3B7377C}">
  <ds:schemaRefs>
    <ds:schemaRef ds:uri="http://purl.org/dc/dcmitype/"/>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b9e3f99c-956f-465f-8fcb-0bcd3789d3ea"/>
    <ds:schemaRef ds:uri="http://www.w3.org/XML/1998/namespace"/>
  </ds:schemaRefs>
</ds:datastoreItem>
</file>

<file path=customXml/itemProps3.xml><?xml version="1.0" encoding="utf-8"?>
<ds:datastoreItem xmlns:ds="http://schemas.openxmlformats.org/officeDocument/2006/customXml" ds:itemID="{2991D873-E9D8-48AB-851A-60F3D40CA4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5784</TotalTime>
  <Words>1720</Words>
  <Application>Microsoft Office PowerPoint</Application>
  <PresentationFormat>Custom</PresentationFormat>
  <Paragraphs>103</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ＭＳ Ｐゴシック</vt:lpstr>
      <vt:lpstr>Franklin Gothic Medium</vt:lpstr>
      <vt:lpstr>Tahoma</vt:lpstr>
      <vt:lpstr>Arial Black</vt:lpstr>
      <vt:lpstr>Calibri</vt:lpstr>
      <vt:lpstr>Arial</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poster example</dc:title>
  <dc:subject>Free Poster Presentation Example</dc:subject>
  <dc:creator>Graphicsland/MakeSigns.com</dc:creator>
  <cp:keywords>scientific, research, template, custom, poster, presentation, symposium, printing, powerpoint, create, design, example, sample, download</cp:keywords>
  <dc:description>Download our scientific poster templates at no cost to you and get one step closer to making a great research poster.</dc:description>
  <cp:lastModifiedBy>McKillip, John L.</cp:lastModifiedBy>
  <cp:revision>113</cp:revision>
  <cp:lastPrinted>2013-03-27T18:07:17Z</cp:lastPrinted>
  <dcterms:modified xsi:type="dcterms:W3CDTF">2021-04-04T21:02:25Z</dcterms:modified>
  <cp:category>templates for scientific poster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0x0101001FD58FFE77982A49859C77DEA68528D2</vt:lpwstr>
  </property>
</Properties>
</file>