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5" autoAdjust="0"/>
    <p:restoredTop sz="94660"/>
  </p:normalViewPr>
  <p:slideViewPr>
    <p:cSldViewPr snapToGrid="0">
      <p:cViewPr varScale="1">
        <p:scale>
          <a:sx n="73" d="100"/>
          <a:sy n="73" d="100"/>
        </p:scale>
        <p:origin x="27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83042B-C1C9-4543-9C15-FB7FF716E6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9C95258-6071-4720-AE2C-9B2C2480C1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F98D0B-2D92-4A87-8491-8ECA8EB40E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3F6BF-07DE-4A74-93C8-9235A5AA81AB}" type="datetimeFigureOut">
              <a:rPr lang="en-US" smtClean="0"/>
              <a:t>4/5/2021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3AA4AE-7218-421E-8E9D-FEC61E3466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C745E5-4946-419C-AD7E-B8126AC3E8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F01BB-0A53-448D-9154-DB752C2BEB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5815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C926DB-9070-41F6-8F0F-0C72A3425F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271D1EB-4E90-4657-992B-66D810C96D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70E6BC-C41B-43F4-AAA1-DC493B607A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3F6BF-07DE-4A74-93C8-9235A5AA81AB}" type="datetimeFigureOut">
              <a:rPr lang="en-US" smtClean="0"/>
              <a:t>4/5/2021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5A4C43-76B7-4CB9-8DBA-7378B724FE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058374-17E5-4694-B861-BABB7FE68B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F01BB-0A53-448D-9154-DB752C2BEB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717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9759B77-35C9-4FE9-BE73-D5B1ABF5E90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4925238-30C4-43BF-9D06-62E51D1E1C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FA554B-EE30-49E8-BAB2-CE478F10BC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3F6BF-07DE-4A74-93C8-9235A5AA81AB}" type="datetimeFigureOut">
              <a:rPr lang="en-US" smtClean="0"/>
              <a:t>4/5/2021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6C37DD-F358-4CCF-BA0D-DA42E018E5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4687D9-20F0-4A02-B675-B48E183978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F01BB-0A53-448D-9154-DB752C2BEB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5692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F42081-143E-4627-B028-A5CE60135D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454623-E547-4E59-BC98-CA3C153BEA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FB77DC-B62C-4A53-82C8-72633B2404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3F6BF-07DE-4A74-93C8-9235A5AA81AB}" type="datetimeFigureOut">
              <a:rPr lang="en-US" smtClean="0"/>
              <a:t>4/5/2021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62B6FB-A5D6-44B3-821A-8400381F42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182B39-F9EF-4C4C-AF68-B2A1ADF5C4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F01BB-0A53-448D-9154-DB752C2BEB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4810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CE68F7-B771-49A4-B7C7-7B28DE3A03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FAB840-786A-4EA8-A1D1-EB21138584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5FB4D2-F67C-453F-BC1A-73AA6AF8B1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3F6BF-07DE-4A74-93C8-9235A5AA81AB}" type="datetimeFigureOut">
              <a:rPr lang="en-US" smtClean="0"/>
              <a:t>4/5/2021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513C3D-4EDE-47D3-B4EF-60DDFD8EE5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C44C82-B6EC-4245-A8F6-11D5D4855A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F01BB-0A53-448D-9154-DB752C2BEB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544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91F892-154B-45E1-B706-6F6CC20359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BA2F58-2E06-4AD6-9543-9FD62154A41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3877F0F-297F-4429-8EF3-5400D62EE7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5AB6760-B3C4-4A9E-B539-5976D89628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3F6BF-07DE-4A74-93C8-9235A5AA81AB}" type="datetimeFigureOut">
              <a:rPr lang="en-US" smtClean="0"/>
              <a:t>4/5/2021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B5577BB-3E26-4519-B075-0B31CDDA0A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A9EAA9-5554-4F55-8259-DBDEAD3D4C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F01BB-0A53-448D-9154-DB752C2BEB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45051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E0FDB9-9FF1-41DD-8634-34E190DBBC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70BADCC-6136-4EAE-8038-5EDA5146A8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EA13439-B8AD-4254-9768-AB2C5532A8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81BB9B3-F35F-4E1B-95E8-BB5722DAA0B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09DBF8B-00D7-4873-844F-18BC4D10F57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36CC219-9049-462C-AD8B-D378E0BEFE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3F6BF-07DE-4A74-93C8-9235A5AA81AB}" type="datetimeFigureOut">
              <a:rPr lang="en-US" smtClean="0"/>
              <a:t>4/5/2021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0B15541-A919-4FEE-A921-E23E554FC0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B775B60-5E32-488E-BCEB-08138731BA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F01BB-0A53-448D-9154-DB752C2BEB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1666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E1A646-5637-46E3-A6C3-B0B07E6B03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A1D91E8-394C-4188-AA8D-3BAA972B83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3F6BF-07DE-4A74-93C8-9235A5AA81AB}" type="datetimeFigureOut">
              <a:rPr lang="en-US" smtClean="0"/>
              <a:t>4/5/2021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F33F527-5DE2-4F08-A566-852B303F3C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DF00A23-542E-4209-8F8A-103317789B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F01BB-0A53-448D-9154-DB752C2BEB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5662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65E8ECD-1A7B-4E9F-8903-FF366DDBB5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3F6BF-07DE-4A74-93C8-9235A5AA81AB}" type="datetimeFigureOut">
              <a:rPr lang="en-US" smtClean="0"/>
              <a:t>4/5/2021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4470E17-04C5-420C-8B0A-A5EDF51BFA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B1036F-0E8E-4A72-81A9-C35DD1C235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F01BB-0A53-448D-9154-DB752C2BEB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2994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9B4F39-F626-42B3-B1F3-38FEDBA9C4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8AA087-CBBE-4007-8DDA-ED950C4EBA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87FD4A3-8C2B-4FEF-99CE-E89DE243F5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75077D-6D43-490C-AB30-1C8354071A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3F6BF-07DE-4A74-93C8-9235A5AA81AB}" type="datetimeFigureOut">
              <a:rPr lang="en-US" smtClean="0"/>
              <a:t>4/5/2021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DBFFE25-09E4-4566-9692-370B363860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620BBE-8165-451A-A9D8-F4430B7A6D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F01BB-0A53-448D-9154-DB752C2BEB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2865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530FE0-85E1-4945-9E0E-B687763705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93B35E0-6724-405D-B470-1F53F3701A7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F00751-A5CD-45CB-9211-7C501626E2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AD850E2-8B9D-4D9F-BB44-81CE4C619E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3F6BF-07DE-4A74-93C8-9235A5AA81AB}" type="datetimeFigureOut">
              <a:rPr lang="en-US" smtClean="0"/>
              <a:t>4/5/2021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EB88FBA-38BF-4166-BFCB-803792C532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487D582-D44F-4567-814D-F6A47F362A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F01BB-0A53-448D-9154-DB752C2BEB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3882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D386AE4-E2BC-42CB-9F17-9EE6E679C0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620110-618E-47AE-BEEC-4ECC52F2E5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64E75B-8616-4FBB-A019-67736167673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03F6BF-07DE-4A74-93C8-9235A5AA81AB}" type="datetimeFigureOut">
              <a:rPr lang="en-US" smtClean="0"/>
              <a:t>4/5/2021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11BE75-9244-4E9C-9221-DBED3E083A5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05BE67-3099-427D-BCE1-93AAEE71A8C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DF01BB-0A53-448D-9154-DB752C2BEB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1279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9C2ADD-A9EC-47E2-9690-59121FDB65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7CA9B8-67DF-45D9-A834-47FCA90467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Providing customers of the Indianapolis Airport customer service without sacrificing a healthy environment in the boarding process. </a:t>
            </a:r>
          </a:p>
        </p:txBody>
      </p:sp>
    </p:spTree>
    <p:extLst>
      <p:ext uri="{BB962C8B-B14F-4D97-AF65-F5344CB8AC3E}">
        <p14:creationId xmlns:p14="http://schemas.microsoft.com/office/powerpoint/2010/main" val="33442531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E4D6AE-30EE-4AC3-9602-0DABB552FD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Solution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BE2C3B-CE78-4EAC-8568-DE0A7FAB3D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heat map accessible on a mobile phone/kiosk that tells where people are located in the airport. </a:t>
            </a:r>
          </a:p>
        </p:txBody>
      </p:sp>
    </p:spTree>
    <p:extLst>
      <p:ext uri="{BB962C8B-B14F-4D97-AF65-F5344CB8AC3E}">
        <p14:creationId xmlns:p14="http://schemas.microsoft.com/office/powerpoint/2010/main" val="13292811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4C9154-245D-4783-A78D-696138E8A4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36E988CF-B9F0-4E2F-AF05-7C1DF046F93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483298" y="196414"/>
            <a:ext cx="4048592" cy="66615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64365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937624-D131-4C5F-9452-910A8FE0A9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F7631C98-85C4-4D05-A735-0C32CCCEB90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89164" y="0"/>
            <a:ext cx="8974183" cy="68756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38322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AADF66-F172-4D35-A5AB-7E7796EFA0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87816845-6B0E-4750-BD8C-67F9292B9EA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78022" y="127973"/>
            <a:ext cx="9468653" cy="67300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47414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40</Words>
  <Application>Microsoft Office PowerPoint</Application>
  <PresentationFormat>Widescreen</PresentationFormat>
  <Paragraphs>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Problem</vt:lpstr>
      <vt:lpstr>Solution 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Siddiq, Zachary</dc:creator>
  <cp:lastModifiedBy>Siddiq, Zachary</cp:lastModifiedBy>
  <cp:revision>2</cp:revision>
  <dcterms:created xsi:type="dcterms:W3CDTF">2021-04-06T00:14:44Z</dcterms:created>
  <dcterms:modified xsi:type="dcterms:W3CDTF">2021-04-06T00:15:57Z</dcterms:modified>
</cp:coreProperties>
</file>